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Bebas Neue"/>
      <p:regular r:id="rId53"/>
    </p:embeddedFont>
    <p:embeddedFont>
      <p:font typeface="Righteous"/>
      <p:regular r:id="rId54"/>
    </p:embeddedFont>
    <p:embeddedFont>
      <p:font typeface="MuseoModerno Black"/>
      <p:bold r:id="rId55"/>
      <p:boldItalic r:id="rId56"/>
    </p:embeddedFont>
    <p:embeddedFont>
      <p:font typeface="Jur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BebasNeue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MuseoModernoBlack-bold.fntdata"/><Relationship Id="rId10" Type="http://schemas.openxmlformats.org/officeDocument/2006/relationships/slide" Target="slides/slide6.xml"/><Relationship Id="rId54" Type="http://schemas.openxmlformats.org/officeDocument/2006/relationships/font" Target="fonts/Righteous-regular.fntdata"/><Relationship Id="rId13" Type="http://schemas.openxmlformats.org/officeDocument/2006/relationships/slide" Target="slides/slide9.xml"/><Relationship Id="rId57" Type="http://schemas.openxmlformats.org/officeDocument/2006/relationships/font" Target="fonts/Jura-regular.fntdata"/><Relationship Id="rId12" Type="http://schemas.openxmlformats.org/officeDocument/2006/relationships/slide" Target="slides/slide8.xml"/><Relationship Id="rId56" Type="http://schemas.openxmlformats.org/officeDocument/2006/relationships/font" Target="fonts/MuseoModernoBlack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Jura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187fa7dcc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187fa7dcc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3c1e5b5f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3c1e5b5f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187fa7dcc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187fa7dc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3c1e5b5f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3c1e5b5f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187fa7dcc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187fa7dcc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87fa7dcc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87fa7dcc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187fa7dcc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187fa7dcc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187fa7dcc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187fa7dcc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187fa7dcc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187fa7dcc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87fa7dcc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187fa7dcc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38c20ff0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38c20ff0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0a11746f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0a11746f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0a11746f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0a11746f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0a11746f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0a11746f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0a11746f0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0a11746f0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0a11746f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0a11746f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0a11746f0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0a11746f0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0a11746f0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0a11746f0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0a11746f0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0a11746f0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0a11746f0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0a11746f0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0a11746f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0a11746f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3c1e5b5f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3c1e5b5f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0a11746f0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0a11746f0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0a11746f0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0a11746f0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0a11746f0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0a11746f0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0a11746f0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0a11746f0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0a11746f0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0a11746f0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187fa7d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187fa7d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0a11746f07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0a11746f07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0a11746f0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0a11746f0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0a11746f07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0a11746f07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0a11746f07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0a11746f0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3c1e5b5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3c1e5b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0a11746f07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0a11746f07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0a11746f07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0a11746f07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87fa7dc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87fa7dc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0a11746f07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0a11746f07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0a11746f07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0a11746f07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0a11746f0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0a11746f0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0a11746f07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0a11746f07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87fa7dcc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187fa7dcc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38c20ff0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38c20ff0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187fa7dc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187fa7dc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187fa7dc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187fa7dc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187fa7dc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187fa7dc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187fa7dcc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187fa7dc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187fa7dcc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187fa7dcc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67500" y="849175"/>
            <a:ext cx="5218500" cy="258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67500" y="3823950"/>
            <a:ext cx="4807200" cy="40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" name="Google Shape;13;p2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 flipH="1" rot="-5400000">
            <a:off x="-3506483" y="2005869"/>
            <a:ext cx="7610763" cy="832396"/>
            <a:chOff x="-71925" y="-884100"/>
            <a:chExt cx="9144255" cy="1188797"/>
          </a:xfrm>
        </p:grpSpPr>
        <p:sp>
          <p:nvSpPr>
            <p:cNvPr id="18" name="Google Shape;18;p2"/>
            <p:cNvSpPr/>
            <p:nvPr/>
          </p:nvSpPr>
          <p:spPr>
            <a:xfrm>
              <a:off x="-71925" y="-884100"/>
              <a:ext cx="3175016" cy="741739"/>
            </a:xfrm>
            <a:custGeom>
              <a:rect b="b" l="l" r="r" t="t"/>
              <a:pathLst>
                <a:path extrusionOk="0" h="44764" w="99196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0108" y="-884100"/>
              <a:ext cx="2963286" cy="591317"/>
            </a:xfrm>
            <a:custGeom>
              <a:rect b="b" l="l" r="r" t="t"/>
              <a:pathLst>
                <a:path extrusionOk="0" h="35686" w="92581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1925" y="-884100"/>
              <a:ext cx="3386650" cy="891400"/>
            </a:xfrm>
            <a:custGeom>
              <a:rect b="b" l="l" r="r" t="t"/>
              <a:pathLst>
                <a:path extrusionOk="0" h="53796" w="105808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29039" y="-884100"/>
              <a:ext cx="3843012" cy="684043"/>
            </a:xfrm>
            <a:custGeom>
              <a:rect b="b" l="l" r="r" t="t"/>
              <a:pathLst>
                <a:path extrusionOk="0" h="41282" w="120066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9826" y="-884100"/>
              <a:ext cx="2557367" cy="440530"/>
            </a:xfrm>
            <a:custGeom>
              <a:rect b="b" l="l" r="r" t="t"/>
              <a:pathLst>
                <a:path extrusionOk="0" h="26586" w="79899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1925" y="-884100"/>
              <a:ext cx="9144255" cy="1039121"/>
            </a:xfrm>
            <a:custGeom>
              <a:rect b="b" l="l" r="r" t="t"/>
              <a:pathLst>
                <a:path extrusionOk="0" h="62711" w="285691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30552" y="-884100"/>
              <a:ext cx="3441478" cy="534747"/>
            </a:xfrm>
            <a:custGeom>
              <a:rect b="b" l="l" r="r" t="t"/>
              <a:pathLst>
                <a:path extrusionOk="0" h="32272" w="107521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95812" y="-884100"/>
              <a:ext cx="2200164" cy="234548"/>
            </a:xfrm>
            <a:custGeom>
              <a:rect b="b" l="l" r="r" t="t"/>
              <a:pathLst>
                <a:path extrusionOk="0" h="14155" w="68739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1125" y="-884100"/>
              <a:ext cx="2087945" cy="289743"/>
            </a:xfrm>
            <a:custGeom>
              <a:rect b="b" l="l" r="r" t="t"/>
              <a:pathLst>
                <a:path extrusionOk="0" h="17486" w="65233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08029" y="-884100"/>
              <a:ext cx="2880227" cy="384673"/>
            </a:xfrm>
            <a:custGeom>
              <a:rect b="b" l="l" r="r" t="t"/>
              <a:pathLst>
                <a:path extrusionOk="0" h="23215" w="89986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974" y="-884100"/>
              <a:ext cx="1461847" cy="138608"/>
            </a:xfrm>
            <a:custGeom>
              <a:rect b="b" l="l" r="r" t="t"/>
              <a:pathLst>
                <a:path extrusionOk="0" h="8365" w="45672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875163" y="-884100"/>
              <a:ext cx="1305138" cy="84457"/>
            </a:xfrm>
            <a:custGeom>
              <a:rect b="b" l="l" r="r" t="t"/>
              <a:pathLst>
                <a:path extrusionOk="0" h="5097" w="40776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71925" y="-728525"/>
              <a:ext cx="9144255" cy="1033222"/>
            </a:xfrm>
            <a:custGeom>
              <a:rect b="b" l="l" r="r" t="t"/>
              <a:pathLst>
                <a:path extrusionOk="0" h="62355" w="285691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hasCustomPrompt="1" type="title"/>
          </p:nvPr>
        </p:nvSpPr>
        <p:spPr>
          <a:xfrm>
            <a:off x="3314700" y="1396700"/>
            <a:ext cx="5114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" name="Google Shape;161;p11"/>
          <p:cNvSpPr txBox="1"/>
          <p:nvPr>
            <p:ph idx="1" type="subTitle"/>
          </p:nvPr>
        </p:nvSpPr>
        <p:spPr>
          <a:xfrm>
            <a:off x="3314700" y="3184075"/>
            <a:ext cx="51141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2" name="Google Shape;162;p11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163" name="Google Shape;163;p11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 flipH="1" rot="-5400000">
            <a:off x="-3506483" y="2005869"/>
            <a:ext cx="7610763" cy="832396"/>
            <a:chOff x="-71925" y="-884100"/>
            <a:chExt cx="9144255" cy="1188797"/>
          </a:xfrm>
        </p:grpSpPr>
        <p:sp>
          <p:nvSpPr>
            <p:cNvPr id="169" name="Google Shape;169;p11"/>
            <p:cNvSpPr/>
            <p:nvPr/>
          </p:nvSpPr>
          <p:spPr>
            <a:xfrm>
              <a:off x="-71925" y="-884100"/>
              <a:ext cx="3175016" cy="741739"/>
            </a:xfrm>
            <a:custGeom>
              <a:rect b="b" l="l" r="r" t="t"/>
              <a:pathLst>
                <a:path extrusionOk="0" h="44764" w="99196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-20108" y="-884100"/>
              <a:ext cx="2963286" cy="591317"/>
            </a:xfrm>
            <a:custGeom>
              <a:rect b="b" l="l" r="r" t="t"/>
              <a:pathLst>
                <a:path extrusionOk="0" h="35686" w="92581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-71925" y="-884100"/>
              <a:ext cx="3386650" cy="891400"/>
            </a:xfrm>
            <a:custGeom>
              <a:rect b="b" l="l" r="r" t="t"/>
              <a:pathLst>
                <a:path extrusionOk="0" h="53796" w="105808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5229039" y="-884100"/>
              <a:ext cx="3843012" cy="684043"/>
            </a:xfrm>
            <a:custGeom>
              <a:rect b="b" l="l" r="r" t="t"/>
              <a:pathLst>
                <a:path extrusionOk="0" h="41282" w="120066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29826" y="-884100"/>
              <a:ext cx="2557367" cy="440530"/>
            </a:xfrm>
            <a:custGeom>
              <a:rect b="b" l="l" r="r" t="t"/>
              <a:pathLst>
                <a:path extrusionOk="0" h="26586" w="79899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-71925" y="-884100"/>
              <a:ext cx="9144255" cy="1039121"/>
            </a:xfrm>
            <a:custGeom>
              <a:rect b="b" l="l" r="r" t="t"/>
              <a:pathLst>
                <a:path extrusionOk="0" h="62711" w="285691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5630552" y="-884100"/>
              <a:ext cx="3441478" cy="534747"/>
            </a:xfrm>
            <a:custGeom>
              <a:rect b="b" l="l" r="r" t="t"/>
              <a:pathLst>
                <a:path extrusionOk="0" h="32272" w="107521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6395812" y="-884100"/>
              <a:ext cx="2200164" cy="234548"/>
            </a:xfrm>
            <a:custGeom>
              <a:rect b="b" l="l" r="r" t="t"/>
              <a:pathLst>
                <a:path extrusionOk="0" h="14155" w="68739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511125" y="-884100"/>
              <a:ext cx="2087945" cy="289743"/>
            </a:xfrm>
            <a:custGeom>
              <a:rect b="b" l="l" r="r" t="t"/>
              <a:pathLst>
                <a:path extrusionOk="0" h="17486" w="65233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6008029" y="-884100"/>
              <a:ext cx="2880227" cy="384673"/>
            </a:xfrm>
            <a:custGeom>
              <a:rect b="b" l="l" r="r" t="t"/>
              <a:pathLst>
                <a:path extrusionOk="0" h="23215" w="89986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865974" y="-884100"/>
              <a:ext cx="1461847" cy="138608"/>
            </a:xfrm>
            <a:custGeom>
              <a:rect b="b" l="l" r="r" t="t"/>
              <a:pathLst>
                <a:path extrusionOk="0" h="8365" w="45672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6875163" y="-884100"/>
              <a:ext cx="1305138" cy="84457"/>
            </a:xfrm>
            <a:custGeom>
              <a:rect b="b" l="l" r="r" t="t"/>
              <a:pathLst>
                <a:path extrusionOk="0" h="5097" w="40776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-71925" y="-728525"/>
              <a:ext cx="9144255" cy="1033222"/>
            </a:xfrm>
            <a:custGeom>
              <a:rect b="b" l="l" r="r" t="t"/>
              <a:pathLst>
                <a:path extrusionOk="0" h="62355" w="285691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1453950" y="16062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13"/>
          <p:cNvSpPr txBox="1"/>
          <p:nvPr>
            <p:ph hasCustomPrompt="1" idx="2" type="title"/>
          </p:nvPr>
        </p:nvSpPr>
        <p:spPr>
          <a:xfrm>
            <a:off x="1984500" y="1135950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idx="1" type="subTitle"/>
          </p:nvPr>
        </p:nvSpPr>
        <p:spPr>
          <a:xfrm>
            <a:off x="1453950" y="216325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4" type="title"/>
          </p:nvPr>
        </p:nvSpPr>
        <p:spPr>
          <a:xfrm>
            <a:off x="5353650" y="16062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13"/>
          <p:cNvSpPr txBox="1"/>
          <p:nvPr>
            <p:ph hasCustomPrompt="1" idx="5" type="title"/>
          </p:nvPr>
        </p:nvSpPr>
        <p:spPr>
          <a:xfrm>
            <a:off x="5884200" y="1135950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idx="6" type="subTitle"/>
          </p:nvPr>
        </p:nvSpPr>
        <p:spPr>
          <a:xfrm>
            <a:off x="5353650" y="216325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3"/>
          <p:cNvSpPr txBox="1"/>
          <p:nvPr>
            <p:ph idx="7" type="title"/>
          </p:nvPr>
        </p:nvSpPr>
        <p:spPr>
          <a:xfrm>
            <a:off x="1453950" y="33835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3"/>
          <p:cNvSpPr txBox="1"/>
          <p:nvPr>
            <p:ph hasCustomPrompt="1" idx="8" type="title"/>
          </p:nvPr>
        </p:nvSpPr>
        <p:spPr>
          <a:xfrm>
            <a:off x="1984500" y="2913200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1453950" y="39405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13" type="title"/>
          </p:nvPr>
        </p:nvSpPr>
        <p:spPr>
          <a:xfrm>
            <a:off x="5353650" y="33835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13"/>
          <p:cNvSpPr txBox="1"/>
          <p:nvPr>
            <p:ph hasCustomPrompt="1" idx="14" type="title"/>
          </p:nvPr>
        </p:nvSpPr>
        <p:spPr>
          <a:xfrm>
            <a:off x="5884200" y="2913200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/>
          <p:nvPr>
            <p:ph idx="15" type="subTitle"/>
          </p:nvPr>
        </p:nvSpPr>
        <p:spPr>
          <a:xfrm>
            <a:off x="5353650" y="39405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7" name="Google Shape;197;p13"/>
          <p:cNvCxnSpPr>
            <a:stCxn id="198" idx="4"/>
          </p:cNvCxnSpPr>
          <p:nvPr/>
        </p:nvCxnSpPr>
        <p:spPr>
          <a:xfrm rot="5400000">
            <a:off x="-1318243" y="2652375"/>
            <a:ext cx="741900" cy="3327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" name="Google Shape;199;p13"/>
          <p:cNvGrpSpPr/>
          <p:nvPr/>
        </p:nvGrpSpPr>
        <p:grpSpPr>
          <a:xfrm flipH="1" rot="2699229">
            <a:off x="577695" y="3688519"/>
            <a:ext cx="274531" cy="265837"/>
            <a:chOff x="6021400" y="1654100"/>
            <a:chExt cx="435350" cy="421375"/>
          </a:xfrm>
        </p:grpSpPr>
        <p:sp>
          <p:nvSpPr>
            <p:cNvPr id="200" name="Google Shape;200;p13"/>
            <p:cNvSpPr/>
            <p:nvPr/>
          </p:nvSpPr>
          <p:spPr>
            <a:xfrm>
              <a:off x="6021400" y="1731075"/>
              <a:ext cx="355825" cy="344400"/>
            </a:xfrm>
            <a:custGeom>
              <a:rect b="b" l="l" r="r" t="t"/>
              <a:pathLst>
                <a:path extrusionOk="0" h="13776" w="14233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6196400" y="1654100"/>
              <a:ext cx="127050" cy="124475"/>
            </a:xfrm>
            <a:custGeom>
              <a:rect b="b" l="l" r="r" t="t"/>
              <a:pathLst>
                <a:path extrusionOk="0" h="4979" w="5082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329725" y="1787550"/>
              <a:ext cx="127025" cy="124350"/>
            </a:xfrm>
            <a:custGeom>
              <a:rect b="b" l="l" r="r" t="t"/>
              <a:pathLst>
                <a:path extrusionOk="0" h="4974" w="5081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668207" y="3857625"/>
            <a:ext cx="96600" cy="87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13"/>
          <p:cNvCxnSpPr>
            <a:stCxn id="204" idx="4"/>
          </p:cNvCxnSpPr>
          <p:nvPr/>
        </p:nvCxnSpPr>
        <p:spPr>
          <a:xfrm flipH="1" rot="-5400000">
            <a:off x="9694000" y="2652038"/>
            <a:ext cx="770100" cy="3300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5" name="Google Shape;205;p13"/>
          <p:cNvGrpSpPr/>
          <p:nvPr/>
        </p:nvGrpSpPr>
        <p:grpSpPr>
          <a:xfrm rot="-2699229">
            <a:off x="8292957" y="3659944"/>
            <a:ext cx="274531" cy="265837"/>
            <a:chOff x="6021400" y="1654100"/>
            <a:chExt cx="435350" cy="421375"/>
          </a:xfrm>
        </p:grpSpPr>
        <p:sp>
          <p:nvSpPr>
            <p:cNvPr id="206" name="Google Shape;206;p13"/>
            <p:cNvSpPr/>
            <p:nvPr/>
          </p:nvSpPr>
          <p:spPr>
            <a:xfrm>
              <a:off x="6021400" y="1731075"/>
              <a:ext cx="355825" cy="344400"/>
            </a:xfrm>
            <a:custGeom>
              <a:rect b="b" l="l" r="r" t="t"/>
              <a:pathLst>
                <a:path extrusionOk="0" h="13776" w="14233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6196400" y="1654100"/>
              <a:ext cx="127050" cy="124475"/>
            </a:xfrm>
            <a:custGeom>
              <a:rect b="b" l="l" r="r" t="t"/>
              <a:pathLst>
                <a:path extrusionOk="0" h="4979" w="5082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6329725" y="1787550"/>
              <a:ext cx="127025" cy="124350"/>
            </a:xfrm>
            <a:custGeom>
              <a:rect b="b" l="l" r="r" t="t"/>
              <a:pathLst>
                <a:path extrusionOk="0" h="4974" w="5081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210" name="Google Shape;210;p13"/>
            <p:cNvSpPr/>
            <p:nvPr/>
          </p:nvSpPr>
          <p:spPr>
            <a:xfrm>
              <a:off x="46489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434255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40362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3"/>
          <p:cNvSpPr/>
          <p:nvPr/>
        </p:nvSpPr>
        <p:spPr>
          <a:xfrm>
            <a:off x="8333200" y="3725738"/>
            <a:ext cx="191400" cy="191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/>
          <p:nvPr>
            <p:ph type="title"/>
          </p:nvPr>
        </p:nvSpPr>
        <p:spPr>
          <a:xfrm>
            <a:off x="1086575" y="3539750"/>
            <a:ext cx="2962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p14"/>
          <p:cNvSpPr txBox="1"/>
          <p:nvPr>
            <p:ph idx="1" type="subTitle"/>
          </p:nvPr>
        </p:nvSpPr>
        <p:spPr>
          <a:xfrm>
            <a:off x="1086575" y="1071850"/>
            <a:ext cx="6227700" cy="238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217" name="Google Shape;217;p14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8" name="Google Shape;218;p14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2" name="Google Shape;222;p14"/>
          <p:cNvGrpSpPr/>
          <p:nvPr/>
        </p:nvGrpSpPr>
        <p:grpSpPr>
          <a:xfrm rot="-5400000">
            <a:off x="5055983" y="1794163"/>
            <a:ext cx="7589731" cy="1273934"/>
            <a:chOff x="-125" y="4147844"/>
            <a:chExt cx="9144255" cy="1584299"/>
          </a:xfrm>
        </p:grpSpPr>
        <p:sp>
          <p:nvSpPr>
            <p:cNvPr id="223" name="Google Shape;223;p14"/>
            <p:cNvSpPr/>
            <p:nvPr/>
          </p:nvSpPr>
          <p:spPr>
            <a:xfrm>
              <a:off x="-125" y="4147844"/>
              <a:ext cx="9144255" cy="691052"/>
            </a:xfrm>
            <a:custGeom>
              <a:rect b="b" l="l" r="r" t="t"/>
              <a:pathLst>
                <a:path extrusionOk="0" h="41705" w="285691">
                  <a:moveTo>
                    <a:pt x="0" y="1"/>
                  </a:moveTo>
                  <a:lnTo>
                    <a:pt x="0" y="4644"/>
                  </a:lnTo>
                  <a:cubicBezTo>
                    <a:pt x="16421" y="23354"/>
                    <a:pt x="33844" y="41704"/>
                    <a:pt x="57958" y="41704"/>
                  </a:cubicBezTo>
                  <a:cubicBezTo>
                    <a:pt x="60004" y="41704"/>
                    <a:pt x="62098" y="41572"/>
                    <a:pt x="64244" y="41297"/>
                  </a:cubicBezTo>
                  <a:cubicBezTo>
                    <a:pt x="76434" y="39727"/>
                    <a:pt x="85541" y="34227"/>
                    <a:pt x="96204" y="28125"/>
                  </a:cubicBezTo>
                  <a:cubicBezTo>
                    <a:pt x="108340" y="21186"/>
                    <a:pt x="119736" y="19087"/>
                    <a:pt x="133430" y="18863"/>
                  </a:cubicBezTo>
                  <a:cubicBezTo>
                    <a:pt x="134228" y="18850"/>
                    <a:pt x="135026" y="18844"/>
                    <a:pt x="135823" y="18844"/>
                  </a:cubicBezTo>
                  <a:cubicBezTo>
                    <a:pt x="166130" y="18844"/>
                    <a:pt x="195196" y="28031"/>
                    <a:pt x="225375" y="29385"/>
                  </a:cubicBezTo>
                  <a:cubicBezTo>
                    <a:pt x="227107" y="29462"/>
                    <a:pt x="228831" y="29500"/>
                    <a:pt x="230547" y="29500"/>
                  </a:cubicBezTo>
                  <a:cubicBezTo>
                    <a:pt x="249667" y="29500"/>
                    <a:pt x="267799" y="24862"/>
                    <a:pt x="285690" y="18994"/>
                  </a:cubicBezTo>
                  <a:lnTo>
                    <a:pt x="285690" y="14500"/>
                  </a:lnTo>
                  <a:cubicBezTo>
                    <a:pt x="267817" y="20521"/>
                    <a:pt x="249676" y="25280"/>
                    <a:pt x="230459" y="25280"/>
                  </a:cubicBezTo>
                  <a:cubicBezTo>
                    <a:pt x="228793" y="25280"/>
                    <a:pt x="227120" y="25244"/>
                    <a:pt x="225437" y="25171"/>
                  </a:cubicBezTo>
                  <a:cubicBezTo>
                    <a:pt x="195032" y="23828"/>
                    <a:pt x="165388" y="15731"/>
                    <a:pt x="134884" y="15731"/>
                  </a:cubicBezTo>
                  <a:cubicBezTo>
                    <a:pt x="134083" y="15731"/>
                    <a:pt x="133281" y="15737"/>
                    <a:pt x="132479" y="15748"/>
                  </a:cubicBezTo>
                  <a:cubicBezTo>
                    <a:pt x="119078" y="15940"/>
                    <a:pt x="107546" y="18001"/>
                    <a:pt x="95603" y="24636"/>
                  </a:cubicBezTo>
                  <a:cubicBezTo>
                    <a:pt x="85125" y="30453"/>
                    <a:pt x="76193" y="35542"/>
                    <a:pt x="64307" y="37082"/>
                  </a:cubicBezTo>
                  <a:cubicBezTo>
                    <a:pt x="62091" y="37369"/>
                    <a:pt x="59933" y="37506"/>
                    <a:pt x="57830" y="37506"/>
                  </a:cubicBezTo>
                  <a:cubicBezTo>
                    <a:pt x="33530" y="37506"/>
                    <a:pt x="16418" y="191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-125" y="4329030"/>
              <a:ext cx="9144255" cy="659155"/>
            </a:xfrm>
            <a:custGeom>
              <a:rect b="b" l="l" r="r" t="t"/>
              <a:pathLst>
                <a:path extrusionOk="0" h="39780" w="285691">
                  <a:moveTo>
                    <a:pt x="0" y="1"/>
                  </a:moveTo>
                  <a:lnTo>
                    <a:pt x="0" y="5743"/>
                  </a:lnTo>
                  <a:cubicBezTo>
                    <a:pt x="16269" y="22788"/>
                    <a:pt x="33767" y="39779"/>
                    <a:pt x="56809" y="39779"/>
                  </a:cubicBezTo>
                  <a:cubicBezTo>
                    <a:pt x="58663" y="39779"/>
                    <a:pt x="60553" y="39669"/>
                    <a:pt x="62482" y="39441"/>
                  </a:cubicBezTo>
                  <a:cubicBezTo>
                    <a:pt x="76342" y="37796"/>
                    <a:pt x="86503" y="30969"/>
                    <a:pt x="98359" y="23738"/>
                  </a:cubicBezTo>
                  <a:cubicBezTo>
                    <a:pt x="111257" y="15866"/>
                    <a:pt x="123125" y="12384"/>
                    <a:pt x="137979" y="12161"/>
                  </a:cubicBezTo>
                  <a:cubicBezTo>
                    <a:pt x="138485" y="12153"/>
                    <a:pt x="138991" y="12150"/>
                    <a:pt x="139495" y="12150"/>
                  </a:cubicBezTo>
                  <a:cubicBezTo>
                    <a:pt x="171147" y="12150"/>
                    <a:pt x="200062" y="26865"/>
                    <a:pt x="231557" y="27666"/>
                  </a:cubicBezTo>
                  <a:cubicBezTo>
                    <a:pt x="232551" y="27691"/>
                    <a:pt x="233542" y="27703"/>
                    <a:pt x="234532" y="27703"/>
                  </a:cubicBezTo>
                  <a:cubicBezTo>
                    <a:pt x="252057" y="27703"/>
                    <a:pt x="268951" y="23824"/>
                    <a:pt x="285690" y="18865"/>
                  </a:cubicBezTo>
                  <a:lnTo>
                    <a:pt x="285690" y="13694"/>
                  </a:lnTo>
                  <a:cubicBezTo>
                    <a:pt x="268116" y="19184"/>
                    <a:pt x="250352" y="23518"/>
                    <a:pt x="231768" y="23518"/>
                  </a:cubicBezTo>
                  <a:cubicBezTo>
                    <a:pt x="229656" y="23518"/>
                    <a:pt x="227534" y="23462"/>
                    <a:pt x="225400" y="23346"/>
                  </a:cubicBezTo>
                  <a:cubicBezTo>
                    <a:pt x="195613" y="21713"/>
                    <a:pt x="167565" y="10597"/>
                    <a:pt x="137565" y="10597"/>
                  </a:cubicBezTo>
                  <a:cubicBezTo>
                    <a:pt x="136877" y="10597"/>
                    <a:pt x="136187" y="10603"/>
                    <a:pt x="135496" y="10615"/>
                  </a:cubicBezTo>
                  <a:cubicBezTo>
                    <a:pt x="121326" y="10858"/>
                    <a:pt x="109873" y="13341"/>
                    <a:pt x="97453" y="20770"/>
                  </a:cubicBezTo>
                  <a:cubicBezTo>
                    <a:pt x="86447" y="27350"/>
                    <a:pt x="76975" y="33519"/>
                    <a:pt x="64269" y="35257"/>
                  </a:cubicBezTo>
                  <a:cubicBezTo>
                    <a:pt x="62020" y="35564"/>
                    <a:pt x="59823" y="35711"/>
                    <a:pt x="57676" y="35711"/>
                  </a:cubicBezTo>
                  <a:cubicBezTo>
                    <a:pt x="34206" y="35711"/>
                    <a:pt x="16641" y="18163"/>
                    <a:pt x="286" y="312"/>
                  </a:cubicBezTo>
                  <a:cubicBezTo>
                    <a:pt x="192" y="212"/>
                    <a:pt x="92" y="10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-125" y="4577353"/>
              <a:ext cx="9144255" cy="713653"/>
            </a:xfrm>
            <a:custGeom>
              <a:rect b="b" l="l" r="r" t="t"/>
              <a:pathLst>
                <a:path extrusionOk="0" h="43069" w="285691">
                  <a:moveTo>
                    <a:pt x="149034" y="1"/>
                  </a:moveTo>
                  <a:cubicBezTo>
                    <a:pt x="148784" y="1"/>
                    <a:pt x="148533" y="2"/>
                    <a:pt x="148282" y="5"/>
                  </a:cubicBezTo>
                  <a:cubicBezTo>
                    <a:pt x="114361" y="439"/>
                    <a:pt x="95087" y="32425"/>
                    <a:pt x="63139" y="38036"/>
                  </a:cubicBezTo>
                  <a:cubicBezTo>
                    <a:pt x="59783" y="38625"/>
                    <a:pt x="56512" y="38903"/>
                    <a:pt x="53315" y="38903"/>
                  </a:cubicBezTo>
                  <a:cubicBezTo>
                    <a:pt x="33410" y="38903"/>
                    <a:pt x="16403" y="28137"/>
                    <a:pt x="0" y="14771"/>
                  </a:cubicBezTo>
                  <a:lnTo>
                    <a:pt x="0" y="21240"/>
                  </a:lnTo>
                  <a:cubicBezTo>
                    <a:pt x="16311" y="33281"/>
                    <a:pt x="33094" y="43069"/>
                    <a:pt x="52342" y="43069"/>
                  </a:cubicBezTo>
                  <a:cubicBezTo>
                    <a:pt x="55904" y="43069"/>
                    <a:pt x="59550" y="42733"/>
                    <a:pt x="63294" y="42015"/>
                  </a:cubicBezTo>
                  <a:cubicBezTo>
                    <a:pt x="96403" y="35659"/>
                    <a:pt x="116261" y="1035"/>
                    <a:pt x="151510" y="651"/>
                  </a:cubicBezTo>
                  <a:cubicBezTo>
                    <a:pt x="151699" y="648"/>
                    <a:pt x="151888" y="647"/>
                    <a:pt x="152076" y="647"/>
                  </a:cubicBezTo>
                  <a:cubicBezTo>
                    <a:pt x="181623" y="647"/>
                    <a:pt x="199893" y="25724"/>
                    <a:pt x="227952" y="29998"/>
                  </a:cubicBezTo>
                  <a:cubicBezTo>
                    <a:pt x="233835" y="30892"/>
                    <a:pt x="239732" y="31279"/>
                    <a:pt x="245639" y="31279"/>
                  </a:cubicBezTo>
                  <a:cubicBezTo>
                    <a:pt x="258953" y="31279"/>
                    <a:pt x="272319" y="29313"/>
                    <a:pt x="285690" y="26764"/>
                  </a:cubicBezTo>
                  <a:lnTo>
                    <a:pt x="285690" y="21377"/>
                  </a:lnTo>
                  <a:cubicBezTo>
                    <a:pt x="271332" y="24496"/>
                    <a:pt x="256956" y="26915"/>
                    <a:pt x="242516" y="26915"/>
                  </a:cubicBezTo>
                  <a:cubicBezTo>
                    <a:pt x="237617" y="26915"/>
                    <a:pt x="232711" y="26637"/>
                    <a:pt x="227796" y="26013"/>
                  </a:cubicBezTo>
                  <a:cubicBezTo>
                    <a:pt x="199390" y="22406"/>
                    <a:pt x="178541" y="1"/>
                    <a:pt x="149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3184870" y="5270304"/>
              <a:ext cx="3269438" cy="461839"/>
            </a:xfrm>
            <a:custGeom>
              <a:rect b="b" l="l" r="r" t="t"/>
              <a:pathLst>
                <a:path extrusionOk="0" h="27872" w="102146">
                  <a:moveTo>
                    <a:pt x="39808" y="0"/>
                  </a:moveTo>
                  <a:cubicBezTo>
                    <a:pt x="39515" y="0"/>
                    <a:pt x="39220" y="3"/>
                    <a:pt x="38925" y="8"/>
                  </a:cubicBezTo>
                  <a:cubicBezTo>
                    <a:pt x="21309" y="294"/>
                    <a:pt x="10397" y="10678"/>
                    <a:pt x="0" y="22043"/>
                  </a:cubicBezTo>
                  <a:cubicBezTo>
                    <a:pt x="577" y="21608"/>
                    <a:pt x="1173" y="21187"/>
                    <a:pt x="1776" y="20803"/>
                  </a:cubicBezTo>
                  <a:cubicBezTo>
                    <a:pt x="9715" y="12155"/>
                    <a:pt x="18851" y="5235"/>
                    <a:pt x="32941" y="4955"/>
                  </a:cubicBezTo>
                  <a:cubicBezTo>
                    <a:pt x="33336" y="4947"/>
                    <a:pt x="33730" y="4943"/>
                    <a:pt x="34123" y="4943"/>
                  </a:cubicBezTo>
                  <a:cubicBezTo>
                    <a:pt x="55986" y="4943"/>
                    <a:pt x="73893" y="17201"/>
                    <a:pt x="92394" y="27871"/>
                  </a:cubicBezTo>
                  <a:lnTo>
                    <a:pt x="102146" y="27871"/>
                  </a:lnTo>
                  <a:cubicBezTo>
                    <a:pt x="82129" y="16288"/>
                    <a:pt x="63971" y="0"/>
                    <a:pt x="39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2414202" y="4922635"/>
              <a:ext cx="6729801" cy="809362"/>
            </a:xfrm>
            <a:custGeom>
              <a:rect b="b" l="l" r="r" t="t"/>
              <a:pathLst>
                <a:path extrusionOk="0" h="48845" w="210257">
                  <a:moveTo>
                    <a:pt x="84413" y="1"/>
                  </a:moveTo>
                  <a:cubicBezTo>
                    <a:pt x="84359" y="1"/>
                    <a:pt x="84306" y="1"/>
                    <a:pt x="84252" y="1"/>
                  </a:cubicBezTo>
                  <a:cubicBezTo>
                    <a:pt x="49230" y="138"/>
                    <a:pt x="29597" y="35201"/>
                    <a:pt x="1" y="48844"/>
                  </a:cubicBezTo>
                  <a:lnTo>
                    <a:pt x="7220" y="48844"/>
                  </a:lnTo>
                  <a:cubicBezTo>
                    <a:pt x="31695" y="33463"/>
                    <a:pt x="49442" y="4786"/>
                    <a:pt x="80700" y="4625"/>
                  </a:cubicBezTo>
                  <a:cubicBezTo>
                    <a:pt x="80774" y="4625"/>
                    <a:pt x="80847" y="4625"/>
                    <a:pt x="80921" y="4625"/>
                  </a:cubicBezTo>
                  <a:cubicBezTo>
                    <a:pt x="113794" y="4625"/>
                    <a:pt x="125796" y="41834"/>
                    <a:pt x="156838" y="45841"/>
                  </a:cubicBezTo>
                  <a:cubicBezTo>
                    <a:pt x="165613" y="46974"/>
                    <a:pt x="174539" y="47411"/>
                    <a:pt x="183546" y="47411"/>
                  </a:cubicBezTo>
                  <a:cubicBezTo>
                    <a:pt x="192391" y="47411"/>
                    <a:pt x="201316" y="46990"/>
                    <a:pt x="210256" y="46394"/>
                  </a:cubicBezTo>
                  <a:lnTo>
                    <a:pt x="210256" y="42427"/>
                  </a:lnTo>
                  <a:cubicBezTo>
                    <a:pt x="201522" y="43029"/>
                    <a:pt x="192807" y="43452"/>
                    <a:pt x="184184" y="43452"/>
                  </a:cubicBezTo>
                  <a:cubicBezTo>
                    <a:pt x="174937" y="43452"/>
                    <a:pt x="165795" y="42966"/>
                    <a:pt x="156850" y="41694"/>
                  </a:cubicBezTo>
                  <a:cubicBezTo>
                    <a:pt x="126386" y="37363"/>
                    <a:pt x="116982" y="1"/>
                    <a:pt x="84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-125" y="4549753"/>
              <a:ext cx="9144255" cy="591184"/>
            </a:xfrm>
            <a:custGeom>
              <a:rect b="b" l="l" r="r" t="t"/>
              <a:pathLst>
                <a:path extrusionOk="0" h="35678" w="285691">
                  <a:moveTo>
                    <a:pt x="0" y="1"/>
                  </a:moveTo>
                  <a:lnTo>
                    <a:pt x="0" y="9076"/>
                  </a:lnTo>
                  <a:cubicBezTo>
                    <a:pt x="16395" y="23897"/>
                    <a:pt x="33568" y="35678"/>
                    <a:pt x="54128" y="35678"/>
                  </a:cubicBezTo>
                  <a:cubicBezTo>
                    <a:pt x="56360" y="35678"/>
                    <a:pt x="58632" y="35539"/>
                    <a:pt x="60947" y="35250"/>
                  </a:cubicBezTo>
                  <a:cubicBezTo>
                    <a:pt x="92139" y="31359"/>
                    <a:pt x="111803" y="1180"/>
                    <a:pt x="144397" y="863"/>
                  </a:cubicBezTo>
                  <a:cubicBezTo>
                    <a:pt x="144616" y="861"/>
                    <a:pt x="144835" y="860"/>
                    <a:pt x="145054" y="860"/>
                  </a:cubicBezTo>
                  <a:cubicBezTo>
                    <a:pt x="175436" y="860"/>
                    <a:pt x="199855" y="20848"/>
                    <a:pt x="229658" y="23128"/>
                  </a:cubicBezTo>
                  <a:cubicBezTo>
                    <a:pt x="232703" y="23362"/>
                    <a:pt x="235736" y="23471"/>
                    <a:pt x="238759" y="23471"/>
                  </a:cubicBezTo>
                  <a:cubicBezTo>
                    <a:pt x="254613" y="23471"/>
                    <a:pt x="270186" y="20467"/>
                    <a:pt x="285690" y="16636"/>
                  </a:cubicBezTo>
                  <a:lnTo>
                    <a:pt x="285690" y="11459"/>
                  </a:lnTo>
                  <a:cubicBezTo>
                    <a:pt x="269468" y="15848"/>
                    <a:pt x="253146" y="19296"/>
                    <a:pt x="236383" y="19296"/>
                  </a:cubicBezTo>
                  <a:cubicBezTo>
                    <a:pt x="234115" y="19296"/>
                    <a:pt x="231839" y="19233"/>
                    <a:pt x="229553" y="19100"/>
                  </a:cubicBezTo>
                  <a:cubicBezTo>
                    <a:pt x="199220" y="17340"/>
                    <a:pt x="172790" y="126"/>
                    <a:pt x="142067" y="126"/>
                  </a:cubicBezTo>
                  <a:cubicBezTo>
                    <a:pt x="141795" y="126"/>
                    <a:pt x="141523" y="127"/>
                    <a:pt x="141251" y="130"/>
                  </a:cubicBezTo>
                  <a:cubicBezTo>
                    <a:pt x="110065" y="441"/>
                    <a:pt x="90755" y="27933"/>
                    <a:pt x="60843" y="31216"/>
                  </a:cubicBezTo>
                  <a:cubicBezTo>
                    <a:pt x="59130" y="31404"/>
                    <a:pt x="57441" y="31495"/>
                    <a:pt x="55775" y="31495"/>
                  </a:cubicBezTo>
                  <a:cubicBezTo>
                    <a:pt x="33877" y="31495"/>
                    <a:pt x="15950" y="158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-125" y="4601506"/>
              <a:ext cx="9144255" cy="841839"/>
            </a:xfrm>
            <a:custGeom>
              <a:rect b="b" l="l" r="r" t="t"/>
              <a:pathLst>
                <a:path extrusionOk="0" h="50805" w="285691">
                  <a:moveTo>
                    <a:pt x="155442" y="0"/>
                  </a:moveTo>
                  <a:cubicBezTo>
                    <a:pt x="155369" y="0"/>
                    <a:pt x="155296" y="1"/>
                    <a:pt x="155223" y="1"/>
                  </a:cubicBezTo>
                  <a:cubicBezTo>
                    <a:pt x="119413" y="168"/>
                    <a:pt x="98688" y="36672"/>
                    <a:pt x="65603" y="44816"/>
                  </a:cubicBezTo>
                  <a:cubicBezTo>
                    <a:pt x="60681" y="46027"/>
                    <a:pt x="55903" y="46579"/>
                    <a:pt x="51244" y="46579"/>
                  </a:cubicBezTo>
                  <a:cubicBezTo>
                    <a:pt x="32822" y="46579"/>
                    <a:pt x="16255" y="37962"/>
                    <a:pt x="0" y="27480"/>
                  </a:cubicBezTo>
                  <a:lnTo>
                    <a:pt x="0" y="33916"/>
                  </a:lnTo>
                  <a:cubicBezTo>
                    <a:pt x="16127" y="43157"/>
                    <a:pt x="32475" y="50804"/>
                    <a:pt x="50246" y="50804"/>
                  </a:cubicBezTo>
                  <a:cubicBezTo>
                    <a:pt x="55287" y="50804"/>
                    <a:pt x="60442" y="50189"/>
                    <a:pt x="65740" y="48820"/>
                  </a:cubicBezTo>
                  <a:cubicBezTo>
                    <a:pt x="99693" y="40043"/>
                    <a:pt x="121108" y="1285"/>
                    <a:pt x="157959" y="1179"/>
                  </a:cubicBezTo>
                  <a:cubicBezTo>
                    <a:pt x="157999" y="1179"/>
                    <a:pt x="158040" y="1179"/>
                    <a:pt x="158080" y="1179"/>
                  </a:cubicBezTo>
                  <a:cubicBezTo>
                    <a:pt x="187440" y="1179"/>
                    <a:pt x="199813" y="30523"/>
                    <a:pt x="226325" y="36920"/>
                  </a:cubicBezTo>
                  <a:cubicBezTo>
                    <a:pt x="235065" y="39030"/>
                    <a:pt x="244086" y="39853"/>
                    <a:pt x="253270" y="39853"/>
                  </a:cubicBezTo>
                  <a:cubicBezTo>
                    <a:pt x="263920" y="39853"/>
                    <a:pt x="274788" y="38746"/>
                    <a:pt x="285690" y="37256"/>
                  </a:cubicBezTo>
                  <a:lnTo>
                    <a:pt x="285690" y="31918"/>
                  </a:lnTo>
                  <a:cubicBezTo>
                    <a:pt x="273729" y="33846"/>
                    <a:pt x="261797" y="35303"/>
                    <a:pt x="250055" y="35303"/>
                  </a:cubicBezTo>
                  <a:cubicBezTo>
                    <a:pt x="241992" y="35303"/>
                    <a:pt x="234019" y="34616"/>
                    <a:pt x="226188" y="32924"/>
                  </a:cubicBezTo>
                  <a:cubicBezTo>
                    <a:pt x="199454" y="27140"/>
                    <a:pt x="184483" y="0"/>
                    <a:pt x="155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-125" y="4765717"/>
              <a:ext cx="9144255" cy="966213"/>
            </a:xfrm>
            <a:custGeom>
              <a:rect b="b" l="l" r="r" t="t"/>
              <a:pathLst>
                <a:path extrusionOk="0" h="58311" w="285691">
                  <a:moveTo>
                    <a:pt x="163145" y="1"/>
                  </a:moveTo>
                  <a:cubicBezTo>
                    <a:pt x="163066" y="1"/>
                    <a:pt x="162986" y="1"/>
                    <a:pt x="162907" y="2"/>
                  </a:cubicBezTo>
                  <a:cubicBezTo>
                    <a:pt x="122945" y="237"/>
                    <a:pt x="100829" y="44860"/>
                    <a:pt x="63505" y="53276"/>
                  </a:cubicBezTo>
                  <a:cubicBezTo>
                    <a:pt x="58366" y="54436"/>
                    <a:pt x="53267" y="54953"/>
                    <a:pt x="48202" y="54953"/>
                  </a:cubicBezTo>
                  <a:cubicBezTo>
                    <a:pt x="31888" y="54953"/>
                    <a:pt x="15915" y="49588"/>
                    <a:pt x="0" y="43023"/>
                  </a:cubicBezTo>
                  <a:lnTo>
                    <a:pt x="0" y="47219"/>
                  </a:lnTo>
                  <a:cubicBezTo>
                    <a:pt x="12371" y="52277"/>
                    <a:pt x="24773" y="56604"/>
                    <a:pt x="37317" y="58310"/>
                  </a:cubicBezTo>
                  <a:lnTo>
                    <a:pt x="58887" y="58310"/>
                  </a:lnTo>
                  <a:cubicBezTo>
                    <a:pt x="60471" y="58075"/>
                    <a:pt x="62053" y="57783"/>
                    <a:pt x="63642" y="57430"/>
                  </a:cubicBezTo>
                  <a:cubicBezTo>
                    <a:pt x="100885" y="49093"/>
                    <a:pt x="122380" y="4371"/>
                    <a:pt x="162323" y="4197"/>
                  </a:cubicBezTo>
                  <a:cubicBezTo>
                    <a:pt x="162384" y="4196"/>
                    <a:pt x="162445" y="4196"/>
                    <a:pt x="162505" y="4196"/>
                  </a:cubicBezTo>
                  <a:cubicBezTo>
                    <a:pt x="195055" y="4196"/>
                    <a:pt x="201982" y="41914"/>
                    <a:pt x="232204" y="46251"/>
                  </a:cubicBezTo>
                  <a:cubicBezTo>
                    <a:pt x="241165" y="47537"/>
                    <a:pt x="250329" y="48028"/>
                    <a:pt x="259602" y="48028"/>
                  </a:cubicBezTo>
                  <a:cubicBezTo>
                    <a:pt x="268230" y="48028"/>
                    <a:pt x="276951" y="47603"/>
                    <a:pt x="285690" y="46996"/>
                  </a:cubicBezTo>
                  <a:lnTo>
                    <a:pt x="285690" y="42650"/>
                  </a:lnTo>
                  <a:cubicBezTo>
                    <a:pt x="276677" y="43265"/>
                    <a:pt x="267681" y="43703"/>
                    <a:pt x="258766" y="43703"/>
                  </a:cubicBezTo>
                  <a:cubicBezTo>
                    <a:pt x="249772" y="43703"/>
                    <a:pt x="240860" y="43257"/>
                    <a:pt x="232098" y="42098"/>
                  </a:cubicBezTo>
                  <a:cubicBezTo>
                    <a:pt x="201793" y="38097"/>
                    <a:pt x="195821" y="1"/>
                    <a:pt x="163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-125" y="4659542"/>
              <a:ext cx="9144255" cy="934415"/>
            </a:xfrm>
            <a:custGeom>
              <a:rect b="b" l="l" r="r" t="t"/>
              <a:pathLst>
                <a:path extrusionOk="0" h="56392" w="285691">
                  <a:moveTo>
                    <a:pt x="160663" y="0"/>
                  </a:moveTo>
                  <a:cubicBezTo>
                    <a:pt x="160594" y="0"/>
                    <a:pt x="160524" y="0"/>
                    <a:pt x="160454" y="1"/>
                  </a:cubicBezTo>
                  <a:cubicBezTo>
                    <a:pt x="121759" y="181"/>
                    <a:pt x="99737" y="42197"/>
                    <a:pt x="63599" y="50514"/>
                  </a:cubicBezTo>
                  <a:cubicBezTo>
                    <a:pt x="58612" y="51660"/>
                    <a:pt x="53729" y="52176"/>
                    <a:pt x="48931" y="52176"/>
                  </a:cubicBezTo>
                  <a:cubicBezTo>
                    <a:pt x="31859" y="52176"/>
                    <a:pt x="15854" y="45645"/>
                    <a:pt x="0" y="37751"/>
                  </a:cubicBezTo>
                  <a:lnTo>
                    <a:pt x="0" y="43444"/>
                  </a:lnTo>
                  <a:cubicBezTo>
                    <a:pt x="15801" y="50536"/>
                    <a:pt x="31700" y="56392"/>
                    <a:pt x="48318" y="56392"/>
                  </a:cubicBezTo>
                  <a:cubicBezTo>
                    <a:pt x="53340" y="56392"/>
                    <a:pt x="58428" y="55857"/>
                    <a:pt x="63599" y="54660"/>
                  </a:cubicBezTo>
                  <a:cubicBezTo>
                    <a:pt x="100364" y="46144"/>
                    <a:pt x="122622" y="2626"/>
                    <a:pt x="162013" y="2453"/>
                  </a:cubicBezTo>
                  <a:cubicBezTo>
                    <a:pt x="162075" y="2453"/>
                    <a:pt x="162137" y="2452"/>
                    <a:pt x="162200" y="2452"/>
                  </a:cubicBezTo>
                  <a:cubicBezTo>
                    <a:pt x="194345" y="2452"/>
                    <a:pt x="202244" y="39281"/>
                    <a:pt x="232178" y="43500"/>
                  </a:cubicBezTo>
                  <a:cubicBezTo>
                    <a:pt x="240416" y="44662"/>
                    <a:pt x="248768" y="45116"/>
                    <a:pt x="257187" y="45116"/>
                  </a:cubicBezTo>
                  <a:cubicBezTo>
                    <a:pt x="266626" y="45116"/>
                    <a:pt x="276150" y="44545"/>
                    <a:pt x="285690" y="43761"/>
                  </a:cubicBezTo>
                  <a:lnTo>
                    <a:pt x="285690" y="38963"/>
                  </a:lnTo>
                  <a:cubicBezTo>
                    <a:pt x="275292" y="40006"/>
                    <a:pt x="264910" y="40784"/>
                    <a:pt x="254613" y="40784"/>
                  </a:cubicBezTo>
                  <a:cubicBezTo>
                    <a:pt x="247084" y="40784"/>
                    <a:pt x="239602" y="40368"/>
                    <a:pt x="232190" y="39335"/>
                  </a:cubicBezTo>
                  <a:cubicBezTo>
                    <a:pt x="202480" y="35198"/>
                    <a:pt x="192336" y="0"/>
                    <a:pt x="160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2832230" y="5092913"/>
              <a:ext cx="4322229" cy="639155"/>
            </a:xfrm>
            <a:custGeom>
              <a:rect b="b" l="l" r="r" t="t"/>
              <a:pathLst>
                <a:path extrusionOk="0" h="38573" w="135038">
                  <a:moveTo>
                    <a:pt x="62560" y="1"/>
                  </a:moveTo>
                  <a:cubicBezTo>
                    <a:pt x="62435" y="1"/>
                    <a:pt x="62309" y="1"/>
                    <a:pt x="62184" y="2"/>
                  </a:cubicBezTo>
                  <a:cubicBezTo>
                    <a:pt x="34922" y="226"/>
                    <a:pt x="19504" y="22956"/>
                    <a:pt x="0" y="38572"/>
                  </a:cubicBezTo>
                  <a:lnTo>
                    <a:pt x="3315" y="38572"/>
                  </a:lnTo>
                  <a:cubicBezTo>
                    <a:pt x="19192" y="23657"/>
                    <a:pt x="32705" y="5148"/>
                    <a:pt x="56839" y="4862"/>
                  </a:cubicBezTo>
                  <a:cubicBezTo>
                    <a:pt x="57029" y="4859"/>
                    <a:pt x="57218" y="4858"/>
                    <a:pt x="57406" y="4858"/>
                  </a:cubicBezTo>
                  <a:cubicBezTo>
                    <a:pt x="84480" y="4858"/>
                    <a:pt x="101892" y="27237"/>
                    <a:pt x="124274" y="38572"/>
                  </a:cubicBezTo>
                  <a:lnTo>
                    <a:pt x="135037" y="38572"/>
                  </a:lnTo>
                  <a:cubicBezTo>
                    <a:pt x="108586" y="29987"/>
                    <a:pt x="92913" y="1"/>
                    <a:pt x="6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idx="1" type="subTitle"/>
          </p:nvPr>
        </p:nvSpPr>
        <p:spPr>
          <a:xfrm>
            <a:off x="720000" y="1785075"/>
            <a:ext cx="4507800" cy="26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15"/>
          <p:cNvSpPr txBox="1"/>
          <p:nvPr>
            <p:ph type="title"/>
          </p:nvPr>
        </p:nvSpPr>
        <p:spPr>
          <a:xfrm>
            <a:off x="720000" y="792350"/>
            <a:ext cx="49632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6" name="Google Shape;236;p15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237" name="Google Shape;237;p15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8" name="Google Shape;238;p15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239" name="Google Shape;239;p15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5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42" name="Google Shape;242;p15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>
            <p:ph idx="1" type="subTitle"/>
          </p:nvPr>
        </p:nvSpPr>
        <p:spPr>
          <a:xfrm>
            <a:off x="1290763" y="1769725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16"/>
          <p:cNvSpPr txBox="1"/>
          <p:nvPr>
            <p:ph idx="2" type="subTitle"/>
          </p:nvPr>
        </p:nvSpPr>
        <p:spPr>
          <a:xfrm>
            <a:off x="4945638" y="1769725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16"/>
          <p:cNvSpPr txBox="1"/>
          <p:nvPr>
            <p:ph idx="3" type="subTitle"/>
          </p:nvPr>
        </p:nvSpPr>
        <p:spPr>
          <a:xfrm>
            <a:off x="1290763" y="2078950"/>
            <a:ext cx="29076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6"/>
          <p:cNvSpPr txBox="1"/>
          <p:nvPr>
            <p:ph idx="4" type="subTitle"/>
          </p:nvPr>
        </p:nvSpPr>
        <p:spPr>
          <a:xfrm>
            <a:off x="4945638" y="2078950"/>
            <a:ext cx="29076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9" name="Google Shape;249;p16"/>
          <p:cNvCxnSpPr/>
          <p:nvPr/>
        </p:nvCxnSpPr>
        <p:spPr>
          <a:xfrm>
            <a:off x="-233825" y="454400"/>
            <a:ext cx="94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0" name="Google Shape;250;p16"/>
          <p:cNvGrpSpPr/>
          <p:nvPr/>
        </p:nvGrpSpPr>
        <p:grpSpPr>
          <a:xfrm rot="5400000">
            <a:off x="3599820" y="5142367"/>
            <a:ext cx="1944361" cy="382141"/>
            <a:chOff x="2865839" y="262867"/>
            <a:chExt cx="1944361" cy="382141"/>
          </a:xfrm>
        </p:grpSpPr>
        <p:cxnSp>
          <p:nvCxnSpPr>
            <p:cNvPr id="251" name="Google Shape;251;p16"/>
            <p:cNvCxnSpPr/>
            <p:nvPr/>
          </p:nvCxnSpPr>
          <p:spPr>
            <a:xfrm rot="10800000">
              <a:off x="3979200" y="-376600"/>
              <a:ext cx="0" cy="166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2" name="Google Shape;252;p16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253" name="Google Shape;253;p16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720000" y="3109113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17"/>
          <p:cNvSpPr txBox="1"/>
          <p:nvPr>
            <p:ph idx="1" type="subTitle"/>
          </p:nvPr>
        </p:nvSpPr>
        <p:spPr>
          <a:xfrm>
            <a:off x="720000" y="34670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7"/>
          <p:cNvSpPr txBox="1"/>
          <p:nvPr>
            <p:ph idx="2" type="title"/>
          </p:nvPr>
        </p:nvSpPr>
        <p:spPr>
          <a:xfrm>
            <a:off x="3403800" y="3109113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17"/>
          <p:cNvSpPr txBox="1"/>
          <p:nvPr>
            <p:ph idx="3" type="subTitle"/>
          </p:nvPr>
        </p:nvSpPr>
        <p:spPr>
          <a:xfrm>
            <a:off x="3403800" y="34670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7"/>
          <p:cNvSpPr txBox="1"/>
          <p:nvPr>
            <p:ph idx="4" type="title"/>
          </p:nvPr>
        </p:nvSpPr>
        <p:spPr>
          <a:xfrm>
            <a:off x="6087600" y="3109113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17"/>
          <p:cNvSpPr txBox="1"/>
          <p:nvPr>
            <p:ph idx="5" type="subTitle"/>
          </p:nvPr>
        </p:nvSpPr>
        <p:spPr>
          <a:xfrm>
            <a:off x="6087600" y="34670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4" name="Google Shape;264;p17"/>
          <p:cNvGrpSpPr/>
          <p:nvPr/>
        </p:nvGrpSpPr>
        <p:grpSpPr>
          <a:xfrm rot="5400000">
            <a:off x="3599820" y="5142367"/>
            <a:ext cx="1944361" cy="382141"/>
            <a:chOff x="2865839" y="262867"/>
            <a:chExt cx="1944361" cy="382141"/>
          </a:xfrm>
        </p:grpSpPr>
        <p:cxnSp>
          <p:nvCxnSpPr>
            <p:cNvPr id="265" name="Google Shape;265;p17"/>
            <p:cNvCxnSpPr/>
            <p:nvPr/>
          </p:nvCxnSpPr>
          <p:spPr>
            <a:xfrm rot="10800000">
              <a:off x="3979200" y="-376600"/>
              <a:ext cx="0" cy="166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6" name="Google Shape;266;p17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267" name="Google Shape;267;p17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720000" y="3578930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18"/>
          <p:cNvSpPr txBox="1"/>
          <p:nvPr>
            <p:ph idx="1" type="subTitle"/>
          </p:nvPr>
        </p:nvSpPr>
        <p:spPr>
          <a:xfrm>
            <a:off x="720000" y="2815590"/>
            <a:ext cx="23364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8"/>
          <p:cNvSpPr txBox="1"/>
          <p:nvPr>
            <p:ph idx="2" type="title"/>
          </p:nvPr>
        </p:nvSpPr>
        <p:spPr>
          <a:xfrm>
            <a:off x="3403800" y="3578930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3403800" y="2815590"/>
            <a:ext cx="23364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8"/>
          <p:cNvSpPr txBox="1"/>
          <p:nvPr>
            <p:ph idx="4" type="title"/>
          </p:nvPr>
        </p:nvSpPr>
        <p:spPr>
          <a:xfrm>
            <a:off x="6087600" y="3578930"/>
            <a:ext cx="2336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18"/>
          <p:cNvSpPr txBox="1"/>
          <p:nvPr>
            <p:ph idx="5" type="subTitle"/>
          </p:nvPr>
        </p:nvSpPr>
        <p:spPr>
          <a:xfrm>
            <a:off x="6087600" y="2815590"/>
            <a:ext cx="23364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8" name="Google Shape;278;p18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279" name="Google Shape;279;p18"/>
            <p:cNvSpPr/>
            <p:nvPr/>
          </p:nvSpPr>
          <p:spPr>
            <a:xfrm>
              <a:off x="46489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434255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40362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18"/>
          <p:cNvGrpSpPr/>
          <p:nvPr/>
        </p:nvGrpSpPr>
        <p:grpSpPr>
          <a:xfrm>
            <a:off x="-3410922" y="4496667"/>
            <a:ext cx="6301119" cy="382141"/>
            <a:chOff x="-233825" y="262867"/>
            <a:chExt cx="6301119" cy="382141"/>
          </a:xfrm>
        </p:grpSpPr>
        <p:cxnSp>
          <p:nvCxnSpPr>
            <p:cNvPr id="283" name="Google Shape;283;p18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4" name="Google Shape;284;p18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285" name="Google Shape;285;p18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" name="Google Shape;288;p18"/>
          <p:cNvGrpSpPr/>
          <p:nvPr/>
        </p:nvGrpSpPr>
        <p:grpSpPr>
          <a:xfrm flipH="1">
            <a:off x="6253803" y="4496667"/>
            <a:ext cx="6301119" cy="382141"/>
            <a:chOff x="-233825" y="262867"/>
            <a:chExt cx="6301119" cy="382141"/>
          </a:xfrm>
        </p:grpSpPr>
        <p:cxnSp>
          <p:nvCxnSpPr>
            <p:cNvPr id="289" name="Google Shape;289;p18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0" name="Google Shape;290;p18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291" name="Google Shape;291;p18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94" name="Google Shape;294;p18"/>
          <p:cNvCxnSpPr/>
          <p:nvPr/>
        </p:nvCxnSpPr>
        <p:spPr>
          <a:xfrm>
            <a:off x="-233825" y="454400"/>
            <a:ext cx="94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18"/>
          <p:cNvSpPr txBox="1"/>
          <p:nvPr>
            <p:ph hasCustomPrompt="1" idx="7" type="title"/>
          </p:nvPr>
        </p:nvSpPr>
        <p:spPr>
          <a:xfrm>
            <a:off x="1074450" y="2428775"/>
            <a:ext cx="1627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8"/>
          <p:cNvSpPr txBox="1"/>
          <p:nvPr>
            <p:ph hasCustomPrompt="1" idx="8" type="title"/>
          </p:nvPr>
        </p:nvSpPr>
        <p:spPr>
          <a:xfrm>
            <a:off x="3758250" y="2428775"/>
            <a:ext cx="1627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18"/>
          <p:cNvSpPr txBox="1"/>
          <p:nvPr>
            <p:ph hasCustomPrompt="1" idx="9" type="title"/>
          </p:nvPr>
        </p:nvSpPr>
        <p:spPr>
          <a:xfrm>
            <a:off x="6442050" y="2428775"/>
            <a:ext cx="1627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/>
          <p:nvPr>
            <p:ph type="title"/>
          </p:nvPr>
        </p:nvSpPr>
        <p:spPr>
          <a:xfrm>
            <a:off x="2030898" y="1530450"/>
            <a:ext cx="21102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19"/>
          <p:cNvSpPr txBox="1"/>
          <p:nvPr>
            <p:ph idx="1" type="subTitle"/>
          </p:nvPr>
        </p:nvSpPr>
        <p:spPr>
          <a:xfrm>
            <a:off x="2030898" y="1812175"/>
            <a:ext cx="211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9"/>
          <p:cNvSpPr txBox="1"/>
          <p:nvPr>
            <p:ph idx="2" type="title"/>
          </p:nvPr>
        </p:nvSpPr>
        <p:spPr>
          <a:xfrm>
            <a:off x="5611273" y="1530450"/>
            <a:ext cx="21102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19"/>
          <p:cNvSpPr txBox="1"/>
          <p:nvPr>
            <p:ph idx="3" type="subTitle"/>
          </p:nvPr>
        </p:nvSpPr>
        <p:spPr>
          <a:xfrm>
            <a:off x="5611273" y="1812175"/>
            <a:ext cx="211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9"/>
          <p:cNvSpPr txBox="1"/>
          <p:nvPr>
            <p:ph idx="4" type="title"/>
          </p:nvPr>
        </p:nvSpPr>
        <p:spPr>
          <a:xfrm>
            <a:off x="2030898" y="2963850"/>
            <a:ext cx="21102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19"/>
          <p:cNvSpPr txBox="1"/>
          <p:nvPr>
            <p:ph idx="5" type="subTitle"/>
          </p:nvPr>
        </p:nvSpPr>
        <p:spPr>
          <a:xfrm>
            <a:off x="2030898" y="3245575"/>
            <a:ext cx="211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idx="6" type="title"/>
          </p:nvPr>
        </p:nvSpPr>
        <p:spPr>
          <a:xfrm>
            <a:off x="5611273" y="2963850"/>
            <a:ext cx="21102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19"/>
          <p:cNvSpPr txBox="1"/>
          <p:nvPr>
            <p:ph idx="7" type="subTitle"/>
          </p:nvPr>
        </p:nvSpPr>
        <p:spPr>
          <a:xfrm>
            <a:off x="5611273" y="3245575"/>
            <a:ext cx="211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8" name="Google Shape;308;p19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309" name="Google Shape;309;p19"/>
            <p:cNvSpPr/>
            <p:nvPr/>
          </p:nvSpPr>
          <p:spPr>
            <a:xfrm>
              <a:off x="46489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34255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0362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9"/>
          <p:cNvGrpSpPr/>
          <p:nvPr/>
        </p:nvGrpSpPr>
        <p:grpSpPr>
          <a:xfrm>
            <a:off x="-3410922" y="4496667"/>
            <a:ext cx="6301119" cy="382141"/>
            <a:chOff x="-233825" y="262867"/>
            <a:chExt cx="6301119" cy="382141"/>
          </a:xfrm>
        </p:grpSpPr>
        <p:cxnSp>
          <p:nvCxnSpPr>
            <p:cNvPr id="313" name="Google Shape;313;p19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4" name="Google Shape;314;p19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15" name="Google Shape;315;p1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8" name="Google Shape;318;p19"/>
          <p:cNvGrpSpPr/>
          <p:nvPr/>
        </p:nvGrpSpPr>
        <p:grpSpPr>
          <a:xfrm flipH="1">
            <a:off x="6253803" y="4496667"/>
            <a:ext cx="6301119" cy="382141"/>
            <a:chOff x="-233825" y="262867"/>
            <a:chExt cx="6301119" cy="382141"/>
          </a:xfrm>
        </p:grpSpPr>
        <p:cxnSp>
          <p:nvCxnSpPr>
            <p:cNvPr id="319" name="Google Shape;319;p19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0" name="Google Shape;320;p19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21" name="Google Shape;321;p1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719977" y="1759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20"/>
          <p:cNvSpPr txBox="1"/>
          <p:nvPr>
            <p:ph idx="1" type="subTitle"/>
          </p:nvPr>
        </p:nvSpPr>
        <p:spPr>
          <a:xfrm>
            <a:off x="719977" y="20407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0"/>
          <p:cNvSpPr txBox="1"/>
          <p:nvPr>
            <p:ph idx="2" type="title"/>
          </p:nvPr>
        </p:nvSpPr>
        <p:spPr>
          <a:xfrm>
            <a:off x="3419247" y="1759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20"/>
          <p:cNvSpPr txBox="1"/>
          <p:nvPr>
            <p:ph idx="3" type="subTitle"/>
          </p:nvPr>
        </p:nvSpPr>
        <p:spPr>
          <a:xfrm>
            <a:off x="3419247" y="20407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0"/>
          <p:cNvSpPr txBox="1"/>
          <p:nvPr>
            <p:ph idx="4" type="title"/>
          </p:nvPr>
        </p:nvSpPr>
        <p:spPr>
          <a:xfrm>
            <a:off x="719977" y="3421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20"/>
          <p:cNvSpPr txBox="1"/>
          <p:nvPr>
            <p:ph idx="5" type="subTitle"/>
          </p:nvPr>
        </p:nvSpPr>
        <p:spPr>
          <a:xfrm>
            <a:off x="719977" y="37027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0"/>
          <p:cNvSpPr txBox="1"/>
          <p:nvPr>
            <p:ph idx="6" type="title"/>
          </p:nvPr>
        </p:nvSpPr>
        <p:spPr>
          <a:xfrm>
            <a:off x="3419247" y="3421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20"/>
          <p:cNvSpPr txBox="1"/>
          <p:nvPr>
            <p:ph idx="7" type="subTitle"/>
          </p:nvPr>
        </p:nvSpPr>
        <p:spPr>
          <a:xfrm>
            <a:off x="3419247" y="37027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0"/>
          <p:cNvSpPr txBox="1"/>
          <p:nvPr>
            <p:ph idx="8" type="title"/>
          </p:nvPr>
        </p:nvSpPr>
        <p:spPr>
          <a:xfrm>
            <a:off x="6118523" y="1759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20"/>
          <p:cNvSpPr txBox="1"/>
          <p:nvPr>
            <p:ph idx="9" type="subTitle"/>
          </p:nvPr>
        </p:nvSpPr>
        <p:spPr>
          <a:xfrm>
            <a:off x="6118523" y="20407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13" type="title"/>
          </p:nvPr>
        </p:nvSpPr>
        <p:spPr>
          <a:xfrm>
            <a:off x="6118523" y="3421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20"/>
          <p:cNvSpPr txBox="1"/>
          <p:nvPr>
            <p:ph idx="14" type="subTitle"/>
          </p:nvPr>
        </p:nvSpPr>
        <p:spPr>
          <a:xfrm>
            <a:off x="6118523" y="37027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2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8" name="Google Shape;338;p20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339" name="Google Shape;339;p20"/>
            <p:cNvSpPr/>
            <p:nvPr/>
          </p:nvSpPr>
          <p:spPr>
            <a:xfrm>
              <a:off x="46489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434255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362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0"/>
          <p:cNvGrpSpPr/>
          <p:nvPr/>
        </p:nvGrpSpPr>
        <p:grpSpPr>
          <a:xfrm>
            <a:off x="-3410922" y="4496667"/>
            <a:ext cx="6301119" cy="382141"/>
            <a:chOff x="-233825" y="262867"/>
            <a:chExt cx="6301119" cy="382141"/>
          </a:xfrm>
        </p:grpSpPr>
        <p:cxnSp>
          <p:nvCxnSpPr>
            <p:cNvPr id="343" name="Google Shape;343;p20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4" name="Google Shape;344;p20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45" name="Google Shape;345;p20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8" name="Google Shape;348;p20"/>
          <p:cNvGrpSpPr/>
          <p:nvPr/>
        </p:nvGrpSpPr>
        <p:grpSpPr>
          <a:xfrm flipH="1">
            <a:off x="6253803" y="4496667"/>
            <a:ext cx="6301119" cy="382141"/>
            <a:chOff x="-233825" y="262867"/>
            <a:chExt cx="6301119" cy="382141"/>
          </a:xfrm>
        </p:grpSpPr>
        <p:cxnSp>
          <p:nvCxnSpPr>
            <p:cNvPr id="349" name="Google Shape;349;p20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50" name="Google Shape;350;p20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51" name="Google Shape;351;p20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4325150" y="1551600"/>
            <a:ext cx="3492600" cy="1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4325150" y="2878500"/>
            <a:ext cx="3159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" name="Google Shape;35;p3"/>
          <p:cNvGrpSpPr/>
          <p:nvPr/>
        </p:nvGrpSpPr>
        <p:grpSpPr>
          <a:xfrm rot="5400000">
            <a:off x="4951717" y="2005869"/>
            <a:ext cx="7610763" cy="832396"/>
            <a:chOff x="-71925" y="-884100"/>
            <a:chExt cx="9144255" cy="1188797"/>
          </a:xfrm>
        </p:grpSpPr>
        <p:sp>
          <p:nvSpPr>
            <p:cNvPr id="36" name="Google Shape;36;p3"/>
            <p:cNvSpPr/>
            <p:nvPr/>
          </p:nvSpPr>
          <p:spPr>
            <a:xfrm>
              <a:off x="-71925" y="-884100"/>
              <a:ext cx="3175016" cy="741739"/>
            </a:xfrm>
            <a:custGeom>
              <a:rect b="b" l="l" r="r" t="t"/>
              <a:pathLst>
                <a:path extrusionOk="0" h="44764" w="99196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-20108" y="-884100"/>
              <a:ext cx="2963286" cy="591317"/>
            </a:xfrm>
            <a:custGeom>
              <a:rect b="b" l="l" r="r" t="t"/>
              <a:pathLst>
                <a:path extrusionOk="0" h="35686" w="92581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-71925" y="-884100"/>
              <a:ext cx="3386650" cy="891400"/>
            </a:xfrm>
            <a:custGeom>
              <a:rect b="b" l="l" r="r" t="t"/>
              <a:pathLst>
                <a:path extrusionOk="0" h="53796" w="105808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229039" y="-884100"/>
              <a:ext cx="3843012" cy="684043"/>
            </a:xfrm>
            <a:custGeom>
              <a:rect b="b" l="l" r="r" t="t"/>
              <a:pathLst>
                <a:path extrusionOk="0" h="41282" w="120066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29826" y="-884100"/>
              <a:ext cx="2557367" cy="440530"/>
            </a:xfrm>
            <a:custGeom>
              <a:rect b="b" l="l" r="r" t="t"/>
              <a:pathLst>
                <a:path extrusionOk="0" h="26586" w="79899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-71925" y="-884100"/>
              <a:ext cx="9144255" cy="1039121"/>
            </a:xfrm>
            <a:custGeom>
              <a:rect b="b" l="l" r="r" t="t"/>
              <a:pathLst>
                <a:path extrusionOk="0" h="62711" w="285691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630552" y="-884100"/>
              <a:ext cx="3441478" cy="534747"/>
            </a:xfrm>
            <a:custGeom>
              <a:rect b="b" l="l" r="r" t="t"/>
              <a:pathLst>
                <a:path extrusionOk="0" h="32272" w="107521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395812" y="-884100"/>
              <a:ext cx="2200164" cy="234548"/>
            </a:xfrm>
            <a:custGeom>
              <a:rect b="b" l="l" r="r" t="t"/>
              <a:pathLst>
                <a:path extrusionOk="0" h="14155" w="68739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11125" y="-884100"/>
              <a:ext cx="2087945" cy="289743"/>
            </a:xfrm>
            <a:custGeom>
              <a:rect b="b" l="l" r="r" t="t"/>
              <a:pathLst>
                <a:path extrusionOk="0" h="17486" w="65233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008029" y="-884100"/>
              <a:ext cx="2880227" cy="384673"/>
            </a:xfrm>
            <a:custGeom>
              <a:rect b="b" l="l" r="r" t="t"/>
              <a:pathLst>
                <a:path extrusionOk="0" h="23215" w="89986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65974" y="-884100"/>
              <a:ext cx="1461847" cy="138608"/>
            </a:xfrm>
            <a:custGeom>
              <a:rect b="b" l="l" r="r" t="t"/>
              <a:pathLst>
                <a:path extrusionOk="0" h="8365" w="45672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75163" y="-884100"/>
              <a:ext cx="1305138" cy="84457"/>
            </a:xfrm>
            <a:custGeom>
              <a:rect b="b" l="l" r="r" t="t"/>
              <a:pathLst>
                <a:path extrusionOk="0" h="5097" w="40776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71925" y="-728525"/>
              <a:ext cx="9144255" cy="1033222"/>
            </a:xfrm>
            <a:custGeom>
              <a:rect b="b" l="l" r="r" t="t"/>
              <a:pathLst>
                <a:path extrusionOk="0" h="62355" w="285691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50" name="Google Shape;50;p3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" name="Google Shape;51;p3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/>
          <p:nvPr>
            <p:ph idx="1" type="subTitle"/>
          </p:nvPr>
        </p:nvSpPr>
        <p:spPr>
          <a:xfrm>
            <a:off x="771987" y="3446771"/>
            <a:ext cx="2132700" cy="97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6" name="Google Shape;356;p21"/>
          <p:cNvSpPr txBox="1"/>
          <p:nvPr>
            <p:ph idx="2" type="subTitle"/>
          </p:nvPr>
        </p:nvSpPr>
        <p:spPr>
          <a:xfrm>
            <a:off x="771987" y="3120675"/>
            <a:ext cx="2132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Hanuman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21"/>
          <p:cNvSpPr txBox="1"/>
          <p:nvPr>
            <p:ph idx="3" type="subTitle"/>
          </p:nvPr>
        </p:nvSpPr>
        <p:spPr>
          <a:xfrm>
            <a:off x="3515290" y="3448999"/>
            <a:ext cx="2113500" cy="97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21"/>
          <p:cNvSpPr txBox="1"/>
          <p:nvPr>
            <p:ph idx="4" type="subTitle"/>
          </p:nvPr>
        </p:nvSpPr>
        <p:spPr>
          <a:xfrm>
            <a:off x="3515290" y="3120675"/>
            <a:ext cx="2113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Hanuman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9" name="Google Shape;359;p21"/>
          <p:cNvSpPr txBox="1"/>
          <p:nvPr>
            <p:ph idx="5" type="subTitle"/>
          </p:nvPr>
        </p:nvSpPr>
        <p:spPr>
          <a:xfrm>
            <a:off x="6258513" y="3120675"/>
            <a:ext cx="2113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Hanuman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21"/>
          <p:cNvSpPr txBox="1"/>
          <p:nvPr>
            <p:ph idx="6" type="subTitle"/>
          </p:nvPr>
        </p:nvSpPr>
        <p:spPr>
          <a:xfrm>
            <a:off x="6258513" y="3449003"/>
            <a:ext cx="2113500" cy="97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21"/>
          <p:cNvSpPr txBox="1"/>
          <p:nvPr>
            <p:ph hasCustomPrompt="1" type="title"/>
          </p:nvPr>
        </p:nvSpPr>
        <p:spPr>
          <a:xfrm>
            <a:off x="771987" y="2166750"/>
            <a:ext cx="1318500" cy="804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2" name="Google Shape;362;p21"/>
          <p:cNvSpPr txBox="1"/>
          <p:nvPr>
            <p:ph hasCustomPrompt="1" idx="7" type="title"/>
          </p:nvPr>
        </p:nvSpPr>
        <p:spPr>
          <a:xfrm>
            <a:off x="3515290" y="2166750"/>
            <a:ext cx="1318500" cy="804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3" name="Google Shape;363;p21"/>
          <p:cNvSpPr txBox="1"/>
          <p:nvPr>
            <p:ph hasCustomPrompt="1" idx="8" type="title"/>
          </p:nvPr>
        </p:nvSpPr>
        <p:spPr>
          <a:xfrm>
            <a:off x="6258513" y="2166750"/>
            <a:ext cx="1318500" cy="804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4" name="Google Shape;364;p2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5" name="Google Shape;365;p21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366" name="Google Shape;366;p21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7" name="Google Shape;367;p21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1" name="Google Shape;371;p21"/>
          <p:cNvGrpSpPr/>
          <p:nvPr/>
        </p:nvGrpSpPr>
        <p:grpSpPr>
          <a:xfrm flipH="1">
            <a:off x="3205803" y="4496667"/>
            <a:ext cx="6301119" cy="382141"/>
            <a:chOff x="-233825" y="262867"/>
            <a:chExt cx="6301119" cy="382141"/>
          </a:xfrm>
        </p:grpSpPr>
        <p:cxnSp>
          <p:nvCxnSpPr>
            <p:cNvPr id="372" name="Google Shape;372;p21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3" name="Google Shape;373;p21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720000" y="804225"/>
            <a:ext cx="38520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22"/>
          <p:cNvSpPr txBox="1"/>
          <p:nvPr>
            <p:ph idx="1" type="body"/>
          </p:nvPr>
        </p:nvSpPr>
        <p:spPr>
          <a:xfrm>
            <a:off x="720000" y="1981200"/>
            <a:ext cx="33222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80" name="Google Shape;380;p22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381" name="Google Shape;381;p22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2" name="Google Shape;382;p22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83" name="Google Shape;383;p22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6" name="Google Shape;386;p22"/>
          <p:cNvGrpSpPr/>
          <p:nvPr/>
        </p:nvGrpSpPr>
        <p:grpSpPr>
          <a:xfrm>
            <a:off x="5888625" y="4390554"/>
            <a:ext cx="868242" cy="435892"/>
            <a:chOff x="5888625" y="4390554"/>
            <a:chExt cx="868242" cy="435892"/>
          </a:xfrm>
        </p:grpSpPr>
        <p:sp>
          <p:nvSpPr>
            <p:cNvPr id="387" name="Google Shape;387;p22"/>
            <p:cNvSpPr/>
            <p:nvPr/>
          </p:nvSpPr>
          <p:spPr>
            <a:xfrm>
              <a:off x="650132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19497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588862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0" name="Google Shape;390;p22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93" name="Google Shape;393;p23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4" name="Google Shape;394;p23"/>
          <p:cNvGrpSpPr/>
          <p:nvPr/>
        </p:nvGrpSpPr>
        <p:grpSpPr>
          <a:xfrm>
            <a:off x="5888625" y="4390554"/>
            <a:ext cx="868242" cy="435892"/>
            <a:chOff x="5888625" y="4390554"/>
            <a:chExt cx="868242" cy="435892"/>
          </a:xfrm>
        </p:grpSpPr>
        <p:sp>
          <p:nvSpPr>
            <p:cNvPr id="395" name="Google Shape;395;p23"/>
            <p:cNvSpPr/>
            <p:nvPr/>
          </p:nvSpPr>
          <p:spPr>
            <a:xfrm>
              <a:off x="650132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619497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88862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3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399" name="Google Shape;399;p23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0" name="Google Shape;400;p23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401" name="Google Shape;401;p23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3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06" name="Google Shape;406;p24"/>
          <p:cNvCxnSpPr>
            <a:stCxn id="407" idx="4"/>
          </p:cNvCxnSpPr>
          <p:nvPr/>
        </p:nvCxnSpPr>
        <p:spPr>
          <a:xfrm rot="5400000">
            <a:off x="-1318243" y="2652375"/>
            <a:ext cx="741900" cy="3327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24"/>
          <p:cNvGrpSpPr/>
          <p:nvPr/>
        </p:nvGrpSpPr>
        <p:grpSpPr>
          <a:xfrm flipH="1" rot="2699229">
            <a:off x="577695" y="3688519"/>
            <a:ext cx="274531" cy="265837"/>
            <a:chOff x="6021400" y="1654100"/>
            <a:chExt cx="435350" cy="421375"/>
          </a:xfrm>
        </p:grpSpPr>
        <p:sp>
          <p:nvSpPr>
            <p:cNvPr id="409" name="Google Shape;409;p24"/>
            <p:cNvSpPr/>
            <p:nvPr/>
          </p:nvSpPr>
          <p:spPr>
            <a:xfrm>
              <a:off x="6021400" y="1731075"/>
              <a:ext cx="355825" cy="344400"/>
            </a:xfrm>
            <a:custGeom>
              <a:rect b="b" l="l" r="r" t="t"/>
              <a:pathLst>
                <a:path extrusionOk="0" h="13776" w="14233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6196400" y="1654100"/>
              <a:ext cx="127050" cy="124475"/>
            </a:xfrm>
            <a:custGeom>
              <a:rect b="b" l="l" r="r" t="t"/>
              <a:pathLst>
                <a:path extrusionOk="0" h="4979" w="5082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6329725" y="1787550"/>
              <a:ext cx="127025" cy="124350"/>
            </a:xfrm>
            <a:custGeom>
              <a:rect b="b" l="l" r="r" t="t"/>
              <a:pathLst>
                <a:path extrusionOk="0" h="4974" w="5081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4"/>
          <p:cNvSpPr/>
          <p:nvPr/>
        </p:nvSpPr>
        <p:spPr>
          <a:xfrm>
            <a:off x="668207" y="3857625"/>
            <a:ext cx="96600" cy="87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24"/>
          <p:cNvCxnSpPr>
            <a:stCxn id="413" idx="4"/>
          </p:cNvCxnSpPr>
          <p:nvPr/>
        </p:nvCxnSpPr>
        <p:spPr>
          <a:xfrm flipH="1" rot="-5400000">
            <a:off x="9694000" y="2652038"/>
            <a:ext cx="770100" cy="3300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4" name="Google Shape;414;p24"/>
          <p:cNvGrpSpPr/>
          <p:nvPr/>
        </p:nvGrpSpPr>
        <p:grpSpPr>
          <a:xfrm rot="-2699229">
            <a:off x="8292957" y="3659944"/>
            <a:ext cx="274531" cy="265837"/>
            <a:chOff x="6021400" y="1654100"/>
            <a:chExt cx="435350" cy="421375"/>
          </a:xfrm>
        </p:grpSpPr>
        <p:sp>
          <p:nvSpPr>
            <p:cNvPr id="415" name="Google Shape;415;p24"/>
            <p:cNvSpPr/>
            <p:nvPr/>
          </p:nvSpPr>
          <p:spPr>
            <a:xfrm>
              <a:off x="6021400" y="1731075"/>
              <a:ext cx="355825" cy="344400"/>
            </a:xfrm>
            <a:custGeom>
              <a:rect b="b" l="l" r="r" t="t"/>
              <a:pathLst>
                <a:path extrusionOk="0" h="13776" w="14233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6196400" y="1654100"/>
              <a:ext cx="127050" cy="124475"/>
            </a:xfrm>
            <a:custGeom>
              <a:rect b="b" l="l" r="r" t="t"/>
              <a:pathLst>
                <a:path extrusionOk="0" h="4979" w="5082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6329725" y="1787550"/>
              <a:ext cx="127025" cy="124350"/>
            </a:xfrm>
            <a:custGeom>
              <a:rect b="b" l="l" r="r" t="t"/>
              <a:pathLst>
                <a:path extrusionOk="0" h="4974" w="5081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4"/>
          <p:cNvSpPr/>
          <p:nvPr/>
        </p:nvSpPr>
        <p:spPr>
          <a:xfrm>
            <a:off x="8333200" y="3725738"/>
            <a:ext cx="191400" cy="191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/>
          <p:nvPr>
            <p:ph idx="1" type="subTitle"/>
          </p:nvPr>
        </p:nvSpPr>
        <p:spPr>
          <a:xfrm>
            <a:off x="720000" y="2716875"/>
            <a:ext cx="29724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25"/>
          <p:cNvSpPr txBox="1"/>
          <p:nvPr>
            <p:ph type="title"/>
          </p:nvPr>
        </p:nvSpPr>
        <p:spPr>
          <a:xfrm>
            <a:off x="720000" y="792350"/>
            <a:ext cx="38913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1" name="Google Shape;421;p25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422" name="Google Shape;422;p25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23" name="Google Shape;423;p25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7" name="Google Shape;427;p25"/>
          <p:cNvSpPr/>
          <p:nvPr/>
        </p:nvSpPr>
        <p:spPr>
          <a:xfrm>
            <a:off x="6194975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5888625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6501325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25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/>
          <p:nvPr>
            <p:ph type="ctrTitle"/>
          </p:nvPr>
        </p:nvSpPr>
        <p:spPr>
          <a:xfrm>
            <a:off x="2698500" y="669825"/>
            <a:ext cx="37470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5" name="Google Shape;435;p27"/>
          <p:cNvSpPr txBox="1"/>
          <p:nvPr>
            <p:ph idx="1" type="subTitle"/>
          </p:nvPr>
        </p:nvSpPr>
        <p:spPr>
          <a:xfrm>
            <a:off x="2698488" y="2143525"/>
            <a:ext cx="3747000" cy="11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6" name="Google Shape;436;p27"/>
          <p:cNvSpPr txBox="1"/>
          <p:nvPr/>
        </p:nvSpPr>
        <p:spPr>
          <a:xfrm>
            <a:off x="2429988" y="3488500"/>
            <a:ext cx="4284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,</a:t>
            </a:r>
            <a:r>
              <a:rPr lang="en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  <p:grpSp>
        <p:nvGrpSpPr>
          <p:cNvPr id="437" name="Google Shape;437;p27"/>
          <p:cNvGrpSpPr/>
          <p:nvPr/>
        </p:nvGrpSpPr>
        <p:grpSpPr>
          <a:xfrm flipH="1" rot="-5400000">
            <a:off x="-3617782" y="2005869"/>
            <a:ext cx="7610763" cy="832396"/>
            <a:chOff x="-71925" y="-884100"/>
            <a:chExt cx="9144255" cy="1188797"/>
          </a:xfrm>
        </p:grpSpPr>
        <p:sp>
          <p:nvSpPr>
            <p:cNvPr id="438" name="Google Shape;438;p27"/>
            <p:cNvSpPr/>
            <p:nvPr/>
          </p:nvSpPr>
          <p:spPr>
            <a:xfrm>
              <a:off x="-71925" y="-884100"/>
              <a:ext cx="3175016" cy="741739"/>
            </a:xfrm>
            <a:custGeom>
              <a:rect b="b" l="l" r="r" t="t"/>
              <a:pathLst>
                <a:path extrusionOk="0" h="44764" w="99196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-20108" y="-884100"/>
              <a:ext cx="2963286" cy="591317"/>
            </a:xfrm>
            <a:custGeom>
              <a:rect b="b" l="l" r="r" t="t"/>
              <a:pathLst>
                <a:path extrusionOk="0" h="35686" w="92581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-71925" y="-884100"/>
              <a:ext cx="3386650" cy="891400"/>
            </a:xfrm>
            <a:custGeom>
              <a:rect b="b" l="l" r="r" t="t"/>
              <a:pathLst>
                <a:path extrusionOk="0" h="53796" w="105808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229039" y="-884100"/>
              <a:ext cx="3843012" cy="684043"/>
            </a:xfrm>
            <a:custGeom>
              <a:rect b="b" l="l" r="r" t="t"/>
              <a:pathLst>
                <a:path extrusionOk="0" h="41282" w="120066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229826" y="-884100"/>
              <a:ext cx="2557367" cy="440530"/>
            </a:xfrm>
            <a:custGeom>
              <a:rect b="b" l="l" r="r" t="t"/>
              <a:pathLst>
                <a:path extrusionOk="0" h="26586" w="79899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-71925" y="-884100"/>
              <a:ext cx="9144255" cy="1039121"/>
            </a:xfrm>
            <a:custGeom>
              <a:rect b="b" l="l" r="r" t="t"/>
              <a:pathLst>
                <a:path extrusionOk="0" h="62711" w="285691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630552" y="-884100"/>
              <a:ext cx="3441478" cy="534747"/>
            </a:xfrm>
            <a:custGeom>
              <a:rect b="b" l="l" r="r" t="t"/>
              <a:pathLst>
                <a:path extrusionOk="0" h="32272" w="107521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6395812" y="-884100"/>
              <a:ext cx="2200164" cy="234548"/>
            </a:xfrm>
            <a:custGeom>
              <a:rect b="b" l="l" r="r" t="t"/>
              <a:pathLst>
                <a:path extrusionOk="0" h="14155" w="68739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11125" y="-884100"/>
              <a:ext cx="2087945" cy="289743"/>
            </a:xfrm>
            <a:custGeom>
              <a:rect b="b" l="l" r="r" t="t"/>
              <a:pathLst>
                <a:path extrusionOk="0" h="17486" w="65233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008029" y="-884100"/>
              <a:ext cx="2880227" cy="384673"/>
            </a:xfrm>
            <a:custGeom>
              <a:rect b="b" l="l" r="r" t="t"/>
              <a:pathLst>
                <a:path extrusionOk="0" h="23215" w="89986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865974" y="-884100"/>
              <a:ext cx="1461847" cy="138608"/>
            </a:xfrm>
            <a:custGeom>
              <a:rect b="b" l="l" r="r" t="t"/>
              <a:pathLst>
                <a:path extrusionOk="0" h="8365" w="45672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6875163" y="-884100"/>
              <a:ext cx="1305138" cy="84457"/>
            </a:xfrm>
            <a:custGeom>
              <a:rect b="b" l="l" r="r" t="t"/>
              <a:pathLst>
                <a:path extrusionOk="0" h="5097" w="40776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-71925" y="-728525"/>
              <a:ext cx="9144255" cy="1033222"/>
            </a:xfrm>
            <a:custGeom>
              <a:rect b="b" l="l" r="r" t="t"/>
              <a:pathLst>
                <a:path extrusionOk="0" h="62355" w="285691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7"/>
          <p:cNvGrpSpPr/>
          <p:nvPr/>
        </p:nvGrpSpPr>
        <p:grpSpPr>
          <a:xfrm rot="5400000">
            <a:off x="5151018" y="2158269"/>
            <a:ext cx="7610763" cy="832396"/>
            <a:chOff x="-71925" y="-884100"/>
            <a:chExt cx="9144255" cy="1188797"/>
          </a:xfrm>
        </p:grpSpPr>
        <p:sp>
          <p:nvSpPr>
            <p:cNvPr id="452" name="Google Shape;452;p27"/>
            <p:cNvSpPr/>
            <p:nvPr/>
          </p:nvSpPr>
          <p:spPr>
            <a:xfrm>
              <a:off x="-71925" y="-884100"/>
              <a:ext cx="3175016" cy="741739"/>
            </a:xfrm>
            <a:custGeom>
              <a:rect b="b" l="l" r="r" t="t"/>
              <a:pathLst>
                <a:path extrusionOk="0" h="44764" w="99196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-20108" y="-884100"/>
              <a:ext cx="2963286" cy="591317"/>
            </a:xfrm>
            <a:custGeom>
              <a:rect b="b" l="l" r="r" t="t"/>
              <a:pathLst>
                <a:path extrusionOk="0" h="35686" w="92581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-71925" y="-884100"/>
              <a:ext cx="3386650" cy="891400"/>
            </a:xfrm>
            <a:custGeom>
              <a:rect b="b" l="l" r="r" t="t"/>
              <a:pathLst>
                <a:path extrusionOk="0" h="53796" w="105808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229039" y="-884100"/>
              <a:ext cx="3843012" cy="684043"/>
            </a:xfrm>
            <a:custGeom>
              <a:rect b="b" l="l" r="r" t="t"/>
              <a:pathLst>
                <a:path extrusionOk="0" h="41282" w="120066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229826" y="-884100"/>
              <a:ext cx="2557367" cy="440530"/>
            </a:xfrm>
            <a:custGeom>
              <a:rect b="b" l="l" r="r" t="t"/>
              <a:pathLst>
                <a:path extrusionOk="0" h="26586" w="79899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-71925" y="-884100"/>
              <a:ext cx="9144255" cy="1039121"/>
            </a:xfrm>
            <a:custGeom>
              <a:rect b="b" l="l" r="r" t="t"/>
              <a:pathLst>
                <a:path extrusionOk="0" h="62711" w="285691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5630552" y="-884100"/>
              <a:ext cx="3441478" cy="534747"/>
            </a:xfrm>
            <a:custGeom>
              <a:rect b="b" l="l" r="r" t="t"/>
              <a:pathLst>
                <a:path extrusionOk="0" h="32272" w="107521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6395812" y="-884100"/>
              <a:ext cx="2200164" cy="234548"/>
            </a:xfrm>
            <a:custGeom>
              <a:rect b="b" l="l" r="r" t="t"/>
              <a:pathLst>
                <a:path extrusionOk="0" h="14155" w="68739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511125" y="-884100"/>
              <a:ext cx="2087945" cy="289743"/>
            </a:xfrm>
            <a:custGeom>
              <a:rect b="b" l="l" r="r" t="t"/>
              <a:pathLst>
                <a:path extrusionOk="0" h="17486" w="65233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6008029" y="-884100"/>
              <a:ext cx="2880227" cy="384673"/>
            </a:xfrm>
            <a:custGeom>
              <a:rect b="b" l="l" r="r" t="t"/>
              <a:pathLst>
                <a:path extrusionOk="0" h="23215" w="89986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865974" y="-884100"/>
              <a:ext cx="1461847" cy="138608"/>
            </a:xfrm>
            <a:custGeom>
              <a:rect b="b" l="l" r="r" t="t"/>
              <a:pathLst>
                <a:path extrusionOk="0" h="8365" w="45672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6875163" y="-884100"/>
              <a:ext cx="1305138" cy="84457"/>
            </a:xfrm>
            <a:custGeom>
              <a:rect b="b" l="l" r="r" t="t"/>
              <a:pathLst>
                <a:path extrusionOk="0" h="5097" w="40776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-71925" y="-728525"/>
              <a:ext cx="9144255" cy="1033222"/>
            </a:xfrm>
            <a:custGeom>
              <a:rect b="b" l="l" r="r" t="t"/>
              <a:pathLst>
                <a:path extrusionOk="0" h="62355" w="285691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9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468" name="Google Shape;468;p29"/>
            <p:cNvSpPr/>
            <p:nvPr/>
          </p:nvSpPr>
          <p:spPr>
            <a:xfrm>
              <a:off x="46489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34255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36209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29"/>
          <p:cNvGrpSpPr/>
          <p:nvPr/>
        </p:nvGrpSpPr>
        <p:grpSpPr>
          <a:xfrm>
            <a:off x="-3410922" y="4496667"/>
            <a:ext cx="6301119" cy="382141"/>
            <a:chOff x="-233825" y="262867"/>
            <a:chExt cx="6301119" cy="382141"/>
          </a:xfrm>
        </p:grpSpPr>
        <p:cxnSp>
          <p:nvCxnSpPr>
            <p:cNvPr id="472" name="Google Shape;472;p29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3" name="Google Shape;473;p29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474" name="Google Shape;474;p2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7" name="Google Shape;477;p29"/>
          <p:cNvGrpSpPr/>
          <p:nvPr/>
        </p:nvGrpSpPr>
        <p:grpSpPr>
          <a:xfrm flipH="1">
            <a:off x="6253803" y="4496667"/>
            <a:ext cx="6301119" cy="382141"/>
            <a:chOff x="-233825" y="262867"/>
            <a:chExt cx="6301119" cy="382141"/>
          </a:xfrm>
        </p:grpSpPr>
        <p:cxnSp>
          <p:nvCxnSpPr>
            <p:cNvPr id="478" name="Google Shape;478;p29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9" name="Google Shape;479;p29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480" name="Google Shape;480;p2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" type="body"/>
          </p:nvPr>
        </p:nvSpPr>
        <p:spPr>
          <a:xfrm>
            <a:off x="720000" y="1000075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58" name="Google Shape;58;p4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59" name="Google Shape;59;p4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0" name="Google Shape;60;p4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0" y="0"/>
            <a:ext cx="4572000" cy="51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 txBox="1"/>
          <p:nvPr>
            <p:ph idx="1" type="subTitle"/>
          </p:nvPr>
        </p:nvSpPr>
        <p:spPr>
          <a:xfrm>
            <a:off x="1175100" y="2594472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2" type="subTitle"/>
          </p:nvPr>
        </p:nvSpPr>
        <p:spPr>
          <a:xfrm>
            <a:off x="5061300" y="2594472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3" type="subTitle"/>
          </p:nvPr>
        </p:nvSpPr>
        <p:spPr>
          <a:xfrm>
            <a:off x="1175100" y="2904722"/>
            <a:ext cx="2907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4" type="subTitle"/>
          </p:nvPr>
        </p:nvSpPr>
        <p:spPr>
          <a:xfrm>
            <a:off x="5061300" y="2904722"/>
            <a:ext cx="2907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" name="Google Shape;70;p5"/>
          <p:cNvCxnSpPr>
            <a:stCxn id="71" idx="4"/>
          </p:cNvCxnSpPr>
          <p:nvPr/>
        </p:nvCxnSpPr>
        <p:spPr>
          <a:xfrm flipH="1" rot="-5400000">
            <a:off x="9707625" y="2643600"/>
            <a:ext cx="765900" cy="3320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" name="Google Shape;72;p5"/>
          <p:cNvGrpSpPr/>
          <p:nvPr/>
        </p:nvGrpSpPr>
        <p:grpSpPr>
          <a:xfrm rot="-2699229">
            <a:off x="8292957" y="3659944"/>
            <a:ext cx="274531" cy="265837"/>
            <a:chOff x="6021400" y="1654100"/>
            <a:chExt cx="435350" cy="421375"/>
          </a:xfrm>
        </p:grpSpPr>
        <p:sp>
          <p:nvSpPr>
            <p:cNvPr id="73" name="Google Shape;73;p5"/>
            <p:cNvSpPr/>
            <p:nvPr/>
          </p:nvSpPr>
          <p:spPr>
            <a:xfrm>
              <a:off x="6021400" y="1731075"/>
              <a:ext cx="355825" cy="344400"/>
            </a:xfrm>
            <a:custGeom>
              <a:rect b="b" l="l" r="r" t="t"/>
              <a:pathLst>
                <a:path extrusionOk="0" h="13776" w="14233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196400" y="1654100"/>
              <a:ext cx="127050" cy="124475"/>
            </a:xfrm>
            <a:custGeom>
              <a:rect b="b" l="l" r="r" t="t"/>
              <a:pathLst>
                <a:path extrusionOk="0" h="4979" w="5082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6329725" y="1787550"/>
              <a:ext cx="127025" cy="124350"/>
            </a:xfrm>
            <a:custGeom>
              <a:rect b="b" l="l" r="r" t="t"/>
              <a:pathLst>
                <a:path extrusionOk="0" h="4974" w="5081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" name="Google Shape;76;p5"/>
          <p:cNvCxnSpPr>
            <a:stCxn id="77" idx="4"/>
          </p:cNvCxnSpPr>
          <p:nvPr/>
        </p:nvCxnSpPr>
        <p:spPr>
          <a:xfrm rot="5400000">
            <a:off x="-1323550" y="2648550"/>
            <a:ext cx="766200" cy="3311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" name="Google Shape;78;p5"/>
          <p:cNvGrpSpPr/>
          <p:nvPr/>
        </p:nvGrpSpPr>
        <p:grpSpPr>
          <a:xfrm flipH="1" rot="2699229">
            <a:off x="577695" y="3664333"/>
            <a:ext cx="274531" cy="265837"/>
            <a:chOff x="6021400" y="1654100"/>
            <a:chExt cx="435350" cy="421375"/>
          </a:xfrm>
        </p:grpSpPr>
        <p:sp>
          <p:nvSpPr>
            <p:cNvPr id="79" name="Google Shape;79;p5"/>
            <p:cNvSpPr/>
            <p:nvPr/>
          </p:nvSpPr>
          <p:spPr>
            <a:xfrm>
              <a:off x="6021400" y="1731075"/>
              <a:ext cx="355825" cy="344400"/>
            </a:xfrm>
            <a:custGeom>
              <a:rect b="b" l="l" r="r" t="t"/>
              <a:pathLst>
                <a:path extrusionOk="0" h="13776" w="14233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196400" y="1654100"/>
              <a:ext cx="127050" cy="124475"/>
            </a:xfrm>
            <a:custGeom>
              <a:rect b="b" l="l" r="r" t="t"/>
              <a:pathLst>
                <a:path extrusionOk="0" h="4979" w="5082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6329725" y="1787550"/>
              <a:ext cx="127025" cy="124350"/>
            </a:xfrm>
            <a:custGeom>
              <a:rect b="b" l="l" r="r" t="t"/>
              <a:pathLst>
                <a:path extrusionOk="0" h="4974" w="5081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" name="Google Shape;82;p5"/>
          <p:cNvCxnSpPr/>
          <p:nvPr/>
        </p:nvCxnSpPr>
        <p:spPr>
          <a:xfrm>
            <a:off x="-81425" y="454400"/>
            <a:ext cx="46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5"/>
          <p:cNvCxnSpPr/>
          <p:nvPr/>
        </p:nvCxnSpPr>
        <p:spPr>
          <a:xfrm>
            <a:off x="4581525" y="454400"/>
            <a:ext cx="4593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5"/>
          <p:cNvSpPr/>
          <p:nvPr/>
        </p:nvSpPr>
        <p:spPr>
          <a:xfrm>
            <a:off x="648800" y="3788400"/>
            <a:ext cx="132600" cy="13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01200" y="3940800"/>
            <a:ext cx="132600" cy="13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8363925" y="3788400"/>
            <a:ext cx="132600" cy="13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7" name="Google Shape;87;p6"/>
          <p:cNvCxnSpPr/>
          <p:nvPr/>
        </p:nvCxnSpPr>
        <p:spPr>
          <a:xfrm>
            <a:off x="-233825" y="454400"/>
            <a:ext cx="94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" name="Google Shape;88;p6"/>
          <p:cNvGrpSpPr/>
          <p:nvPr/>
        </p:nvGrpSpPr>
        <p:grpSpPr>
          <a:xfrm rot="5400000">
            <a:off x="3599820" y="5142367"/>
            <a:ext cx="1944361" cy="382141"/>
            <a:chOff x="2865839" y="262867"/>
            <a:chExt cx="1944361" cy="382141"/>
          </a:xfrm>
        </p:grpSpPr>
        <p:cxnSp>
          <p:nvCxnSpPr>
            <p:cNvPr id="89" name="Google Shape;89;p6"/>
            <p:cNvCxnSpPr/>
            <p:nvPr/>
          </p:nvCxnSpPr>
          <p:spPr>
            <a:xfrm rot="10800000">
              <a:off x="3979200" y="-376600"/>
              <a:ext cx="0" cy="166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0" name="Google Shape;90;p6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91" name="Google Shape;91;p6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4530000" y="804225"/>
            <a:ext cx="38520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5059800" y="1981200"/>
            <a:ext cx="33222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7" name="Google Shape;97;p7"/>
          <p:cNvCxnSpPr/>
          <p:nvPr/>
        </p:nvCxnSpPr>
        <p:spPr>
          <a:xfrm>
            <a:off x="3148200" y="4686492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7"/>
          <p:cNvSpPr/>
          <p:nvPr/>
        </p:nvSpPr>
        <p:spPr>
          <a:xfrm>
            <a:off x="280638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250003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219368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102" name="Google Shape;102;p7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" name="Google Shape;103;p7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715100" y="1307100"/>
            <a:ext cx="4009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09" name="Google Shape;109;p8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110" name="Google Shape;110;p8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1" name="Google Shape;111;p8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112" name="Google Shape;112;p8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15" name="Google Shape;115;p8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8"/>
          <p:cNvGrpSpPr/>
          <p:nvPr/>
        </p:nvGrpSpPr>
        <p:grpSpPr>
          <a:xfrm>
            <a:off x="5888625" y="4390554"/>
            <a:ext cx="868242" cy="435892"/>
            <a:chOff x="5888625" y="4390554"/>
            <a:chExt cx="868242" cy="435892"/>
          </a:xfrm>
        </p:grpSpPr>
        <p:sp>
          <p:nvSpPr>
            <p:cNvPr id="117" name="Google Shape;117;p8"/>
            <p:cNvSpPr/>
            <p:nvPr/>
          </p:nvSpPr>
          <p:spPr>
            <a:xfrm>
              <a:off x="650132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619497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5888625" y="4390554"/>
              <a:ext cx="255542" cy="43589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8"/>
          <p:cNvGrpSpPr/>
          <p:nvPr/>
        </p:nvGrpSpPr>
        <p:grpSpPr>
          <a:xfrm flipH="1" rot="-5400000">
            <a:off x="5203265" y="1282426"/>
            <a:ext cx="7589731" cy="1138445"/>
            <a:chOff x="-125" y="1906547"/>
            <a:chExt cx="9144255" cy="1330426"/>
          </a:xfrm>
        </p:grpSpPr>
        <p:sp>
          <p:nvSpPr>
            <p:cNvPr id="121" name="Google Shape;121;p8"/>
            <p:cNvSpPr/>
            <p:nvPr/>
          </p:nvSpPr>
          <p:spPr>
            <a:xfrm>
              <a:off x="-125" y="2395469"/>
              <a:ext cx="9144255" cy="693786"/>
            </a:xfrm>
            <a:custGeom>
              <a:rect b="b" l="l" r="r" t="t"/>
              <a:pathLst>
                <a:path extrusionOk="0" h="41870" w="285691">
                  <a:moveTo>
                    <a:pt x="0" y="1"/>
                  </a:moveTo>
                  <a:lnTo>
                    <a:pt x="0" y="4197"/>
                  </a:lnTo>
                  <a:cubicBezTo>
                    <a:pt x="16070" y="23121"/>
                    <a:pt x="33277" y="41869"/>
                    <a:pt x="57254" y="41869"/>
                  </a:cubicBezTo>
                  <a:cubicBezTo>
                    <a:pt x="59569" y="41869"/>
                    <a:pt x="61947" y="41695"/>
                    <a:pt x="64393" y="41328"/>
                  </a:cubicBezTo>
                  <a:cubicBezTo>
                    <a:pt x="76844" y="39466"/>
                    <a:pt x="85063" y="33327"/>
                    <a:pt x="95379" y="26122"/>
                  </a:cubicBezTo>
                  <a:cubicBezTo>
                    <a:pt x="107203" y="17860"/>
                    <a:pt x="118184" y="15799"/>
                    <a:pt x="132169" y="15551"/>
                  </a:cubicBezTo>
                  <a:cubicBezTo>
                    <a:pt x="132866" y="15538"/>
                    <a:pt x="133561" y="15532"/>
                    <a:pt x="134255" y="15532"/>
                  </a:cubicBezTo>
                  <a:cubicBezTo>
                    <a:pt x="165460" y="15532"/>
                    <a:pt x="194539" y="27693"/>
                    <a:pt x="225524" y="29417"/>
                  </a:cubicBezTo>
                  <a:cubicBezTo>
                    <a:pt x="227375" y="29520"/>
                    <a:pt x="229211" y="29569"/>
                    <a:pt x="231033" y="29569"/>
                  </a:cubicBezTo>
                  <a:cubicBezTo>
                    <a:pt x="250422" y="29569"/>
                    <a:pt x="268237" y="23946"/>
                    <a:pt x="285690" y="16984"/>
                  </a:cubicBezTo>
                  <a:lnTo>
                    <a:pt x="285690" y="12471"/>
                  </a:lnTo>
                  <a:cubicBezTo>
                    <a:pt x="269303" y="19700"/>
                    <a:pt x="252524" y="25473"/>
                    <a:pt x="234134" y="25473"/>
                  </a:cubicBezTo>
                  <a:cubicBezTo>
                    <a:pt x="233306" y="25473"/>
                    <a:pt x="232474" y="25462"/>
                    <a:pt x="231639" y="25438"/>
                  </a:cubicBezTo>
                  <a:cubicBezTo>
                    <a:pt x="198088" y="24478"/>
                    <a:pt x="167357" y="7953"/>
                    <a:pt x="133635" y="7953"/>
                  </a:cubicBezTo>
                  <a:cubicBezTo>
                    <a:pt x="133124" y="7953"/>
                    <a:pt x="132613" y="7957"/>
                    <a:pt x="132101" y="7965"/>
                  </a:cubicBezTo>
                  <a:cubicBezTo>
                    <a:pt x="117639" y="8182"/>
                    <a:pt x="106719" y="11293"/>
                    <a:pt x="94901" y="20335"/>
                  </a:cubicBezTo>
                  <a:cubicBezTo>
                    <a:pt x="84238" y="28505"/>
                    <a:pt x="75944" y="35426"/>
                    <a:pt x="62519" y="37195"/>
                  </a:cubicBezTo>
                  <a:cubicBezTo>
                    <a:pt x="60468" y="37465"/>
                    <a:pt x="58464" y="37594"/>
                    <a:pt x="56503" y="37594"/>
                  </a:cubicBezTo>
                  <a:cubicBezTo>
                    <a:pt x="32833" y="37594"/>
                    <a:pt x="15535" y="186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-125" y="2546634"/>
              <a:ext cx="9144255" cy="690339"/>
            </a:xfrm>
            <a:custGeom>
              <a:rect b="b" l="l" r="r" t="t"/>
              <a:pathLst>
                <a:path extrusionOk="0" h="41662" w="285691">
                  <a:moveTo>
                    <a:pt x="0" y="0"/>
                  </a:moveTo>
                  <a:lnTo>
                    <a:pt x="0" y="4148"/>
                  </a:lnTo>
                  <a:cubicBezTo>
                    <a:pt x="16432" y="23499"/>
                    <a:pt x="33389" y="41662"/>
                    <a:pt x="57740" y="41662"/>
                  </a:cubicBezTo>
                  <a:cubicBezTo>
                    <a:pt x="59898" y="41662"/>
                    <a:pt x="62114" y="41519"/>
                    <a:pt x="64393" y="41222"/>
                  </a:cubicBezTo>
                  <a:cubicBezTo>
                    <a:pt x="76274" y="39677"/>
                    <a:pt x="85038" y="34624"/>
                    <a:pt x="95466" y="28709"/>
                  </a:cubicBezTo>
                  <a:cubicBezTo>
                    <a:pt x="107383" y="21942"/>
                    <a:pt x="118885" y="20006"/>
                    <a:pt x="132305" y="19814"/>
                  </a:cubicBezTo>
                  <a:cubicBezTo>
                    <a:pt x="133110" y="19802"/>
                    <a:pt x="133914" y="19796"/>
                    <a:pt x="134718" y="19796"/>
                  </a:cubicBezTo>
                  <a:cubicBezTo>
                    <a:pt x="165317" y="19796"/>
                    <a:pt x="195023" y="27998"/>
                    <a:pt x="225524" y="29310"/>
                  </a:cubicBezTo>
                  <a:cubicBezTo>
                    <a:pt x="227149" y="29381"/>
                    <a:pt x="228764" y="29415"/>
                    <a:pt x="230372" y="29415"/>
                  </a:cubicBezTo>
                  <a:cubicBezTo>
                    <a:pt x="249709" y="29415"/>
                    <a:pt x="267845" y="24496"/>
                    <a:pt x="285690" y="18324"/>
                  </a:cubicBezTo>
                  <a:lnTo>
                    <a:pt x="285690" y="13663"/>
                  </a:lnTo>
                  <a:cubicBezTo>
                    <a:pt x="267876" y="20144"/>
                    <a:pt x="249745" y="25360"/>
                    <a:pt x="230243" y="25360"/>
                  </a:cubicBezTo>
                  <a:cubicBezTo>
                    <a:pt x="228679" y="25360"/>
                    <a:pt x="227106" y="25326"/>
                    <a:pt x="225524" y="25257"/>
                  </a:cubicBezTo>
                  <a:cubicBezTo>
                    <a:pt x="194875" y="23921"/>
                    <a:pt x="165429" y="14288"/>
                    <a:pt x="134644" y="14288"/>
                  </a:cubicBezTo>
                  <a:cubicBezTo>
                    <a:pt x="133851" y="14288"/>
                    <a:pt x="133057" y="14295"/>
                    <a:pt x="132262" y="14308"/>
                  </a:cubicBezTo>
                  <a:cubicBezTo>
                    <a:pt x="118593" y="14531"/>
                    <a:pt x="107377" y="16338"/>
                    <a:pt x="95434" y="23700"/>
                  </a:cubicBezTo>
                  <a:cubicBezTo>
                    <a:pt x="85032" y="30112"/>
                    <a:pt x="76509" y="35549"/>
                    <a:pt x="64393" y="37169"/>
                  </a:cubicBezTo>
                  <a:cubicBezTo>
                    <a:pt x="62104" y="37475"/>
                    <a:pt x="59878" y="37621"/>
                    <a:pt x="57709" y="37621"/>
                  </a:cubicBezTo>
                  <a:cubicBezTo>
                    <a:pt x="33421" y="37621"/>
                    <a:pt x="16337" y="192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-125" y="2223483"/>
              <a:ext cx="9144255" cy="712543"/>
            </a:xfrm>
            <a:custGeom>
              <a:rect b="b" l="l" r="r" t="t"/>
              <a:pathLst>
                <a:path extrusionOk="0" h="43002" w="285691">
                  <a:moveTo>
                    <a:pt x="132567" y="0"/>
                  </a:moveTo>
                  <a:cubicBezTo>
                    <a:pt x="132302" y="0"/>
                    <a:pt x="132037" y="2"/>
                    <a:pt x="131771" y="5"/>
                  </a:cubicBezTo>
                  <a:cubicBezTo>
                    <a:pt x="116341" y="171"/>
                    <a:pt x="105490" y="5324"/>
                    <a:pt x="94280" y="16752"/>
                  </a:cubicBezTo>
                  <a:cubicBezTo>
                    <a:pt x="84038" y="27186"/>
                    <a:pt x="75491" y="36291"/>
                    <a:pt x="60812" y="38502"/>
                  </a:cubicBezTo>
                  <a:cubicBezTo>
                    <a:pt x="58810" y="38803"/>
                    <a:pt x="56844" y="38947"/>
                    <a:pt x="54913" y="38947"/>
                  </a:cubicBezTo>
                  <a:cubicBezTo>
                    <a:pt x="32552" y="38947"/>
                    <a:pt x="14799" y="19662"/>
                    <a:pt x="0" y="1543"/>
                  </a:cubicBezTo>
                  <a:lnTo>
                    <a:pt x="0" y="5460"/>
                  </a:lnTo>
                  <a:cubicBezTo>
                    <a:pt x="15209" y="23794"/>
                    <a:pt x="32545" y="43001"/>
                    <a:pt x="55670" y="43001"/>
                  </a:cubicBezTo>
                  <a:cubicBezTo>
                    <a:pt x="57895" y="43001"/>
                    <a:pt x="60175" y="42823"/>
                    <a:pt x="62512" y="42449"/>
                  </a:cubicBezTo>
                  <a:cubicBezTo>
                    <a:pt x="76397" y="40227"/>
                    <a:pt x="84349" y="32220"/>
                    <a:pt x="94815" y="23021"/>
                  </a:cubicBezTo>
                  <a:cubicBezTo>
                    <a:pt x="106335" y="12891"/>
                    <a:pt x="117055" y="8886"/>
                    <a:pt x="131952" y="8651"/>
                  </a:cubicBezTo>
                  <a:cubicBezTo>
                    <a:pt x="132403" y="8644"/>
                    <a:pt x="132853" y="8640"/>
                    <a:pt x="133302" y="8640"/>
                  </a:cubicBezTo>
                  <a:cubicBezTo>
                    <a:pt x="167649" y="8640"/>
                    <a:pt x="197567" y="29223"/>
                    <a:pt x="231639" y="30792"/>
                  </a:cubicBezTo>
                  <a:cubicBezTo>
                    <a:pt x="232828" y="30847"/>
                    <a:pt x="234010" y="30873"/>
                    <a:pt x="235183" y="30873"/>
                  </a:cubicBezTo>
                  <a:cubicBezTo>
                    <a:pt x="253416" y="30873"/>
                    <a:pt x="269770" y="24461"/>
                    <a:pt x="285690" y="16478"/>
                  </a:cubicBezTo>
                  <a:lnTo>
                    <a:pt x="285690" y="10644"/>
                  </a:lnTo>
                  <a:cubicBezTo>
                    <a:pt x="269952" y="19464"/>
                    <a:pt x="253785" y="26634"/>
                    <a:pt x="235448" y="26634"/>
                  </a:cubicBezTo>
                  <a:cubicBezTo>
                    <a:pt x="233498" y="26634"/>
                    <a:pt x="231523" y="26553"/>
                    <a:pt x="229522" y="26384"/>
                  </a:cubicBezTo>
                  <a:cubicBezTo>
                    <a:pt x="195611" y="23521"/>
                    <a:pt x="167057" y="0"/>
                    <a:pt x="132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-125" y="1906547"/>
              <a:ext cx="9144255" cy="879966"/>
            </a:xfrm>
            <a:custGeom>
              <a:rect b="b" l="l" r="r" t="t"/>
              <a:pathLst>
                <a:path extrusionOk="0" h="53106" w="285691">
                  <a:moveTo>
                    <a:pt x="132665" y="1"/>
                  </a:moveTo>
                  <a:cubicBezTo>
                    <a:pt x="132277" y="1"/>
                    <a:pt x="131889" y="5"/>
                    <a:pt x="131499" y="12"/>
                  </a:cubicBezTo>
                  <a:cubicBezTo>
                    <a:pt x="97477" y="663"/>
                    <a:pt x="92598" y="40178"/>
                    <a:pt x="62711" y="47769"/>
                  </a:cubicBezTo>
                  <a:cubicBezTo>
                    <a:pt x="59643" y="48549"/>
                    <a:pt x="56647" y="48912"/>
                    <a:pt x="53723" y="48912"/>
                  </a:cubicBezTo>
                  <a:cubicBezTo>
                    <a:pt x="32101" y="48912"/>
                    <a:pt x="14392" y="29077"/>
                    <a:pt x="0" y="11520"/>
                  </a:cubicBezTo>
                  <a:lnTo>
                    <a:pt x="0" y="15766"/>
                  </a:lnTo>
                  <a:cubicBezTo>
                    <a:pt x="14529" y="33607"/>
                    <a:pt x="32295" y="53106"/>
                    <a:pt x="54128" y="53106"/>
                  </a:cubicBezTo>
                  <a:cubicBezTo>
                    <a:pt x="56313" y="53106"/>
                    <a:pt x="58539" y="52911"/>
                    <a:pt x="60806" y="52499"/>
                  </a:cubicBezTo>
                  <a:cubicBezTo>
                    <a:pt x="90779" y="47068"/>
                    <a:pt x="98749" y="9006"/>
                    <a:pt x="131597" y="8633"/>
                  </a:cubicBezTo>
                  <a:cubicBezTo>
                    <a:pt x="131849" y="8630"/>
                    <a:pt x="132101" y="8629"/>
                    <a:pt x="132353" y="8629"/>
                  </a:cubicBezTo>
                  <a:cubicBezTo>
                    <a:pt x="167594" y="8629"/>
                    <a:pt x="195095" y="36524"/>
                    <a:pt x="229516" y="40383"/>
                  </a:cubicBezTo>
                  <a:cubicBezTo>
                    <a:pt x="231868" y="40647"/>
                    <a:pt x="234176" y="40772"/>
                    <a:pt x="236446" y="40772"/>
                  </a:cubicBezTo>
                  <a:cubicBezTo>
                    <a:pt x="254675" y="40772"/>
                    <a:pt x="270405" y="32678"/>
                    <a:pt x="285690" y="22842"/>
                  </a:cubicBezTo>
                  <a:lnTo>
                    <a:pt x="285690" y="16603"/>
                  </a:lnTo>
                  <a:cubicBezTo>
                    <a:pt x="270596" y="27441"/>
                    <a:pt x="255072" y="36514"/>
                    <a:pt x="236659" y="36514"/>
                  </a:cubicBezTo>
                  <a:cubicBezTo>
                    <a:pt x="233643" y="36514"/>
                    <a:pt x="230550" y="36271"/>
                    <a:pt x="227368" y="35752"/>
                  </a:cubicBezTo>
                  <a:cubicBezTo>
                    <a:pt x="193608" y="30252"/>
                    <a:pt x="167682" y="1"/>
                    <a:pt x="132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3399763" y="1171600"/>
            <a:ext cx="48177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p9"/>
          <p:cNvSpPr txBox="1"/>
          <p:nvPr>
            <p:ph idx="1" type="subTitle"/>
          </p:nvPr>
        </p:nvSpPr>
        <p:spPr>
          <a:xfrm>
            <a:off x="4196638" y="2390600"/>
            <a:ext cx="4020900" cy="15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8" name="Google Shape;128;p9"/>
          <p:cNvCxnSpPr/>
          <p:nvPr/>
        </p:nvCxnSpPr>
        <p:spPr>
          <a:xfrm>
            <a:off x="3148200" y="4686785"/>
            <a:ext cx="599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" name="Google Shape;129;p9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130" name="Google Shape;130;p9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1" name="Google Shape;131;p9"/>
            <p:cNvGrpSpPr/>
            <p:nvPr/>
          </p:nvGrpSpPr>
          <p:grpSpPr>
            <a:xfrm flipH="1" rot="-270077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" name="Google Shape;135;p9"/>
          <p:cNvGrpSpPr/>
          <p:nvPr/>
        </p:nvGrpSpPr>
        <p:grpSpPr>
          <a:xfrm flipH="1" rot="5400000">
            <a:off x="-3516517" y="1822738"/>
            <a:ext cx="7589731" cy="1273934"/>
            <a:chOff x="-125" y="4147844"/>
            <a:chExt cx="9144255" cy="1584299"/>
          </a:xfrm>
        </p:grpSpPr>
        <p:sp>
          <p:nvSpPr>
            <p:cNvPr id="136" name="Google Shape;136;p9"/>
            <p:cNvSpPr/>
            <p:nvPr/>
          </p:nvSpPr>
          <p:spPr>
            <a:xfrm>
              <a:off x="-125" y="4147844"/>
              <a:ext cx="9144255" cy="691052"/>
            </a:xfrm>
            <a:custGeom>
              <a:rect b="b" l="l" r="r" t="t"/>
              <a:pathLst>
                <a:path extrusionOk="0" h="41705" w="285691">
                  <a:moveTo>
                    <a:pt x="0" y="1"/>
                  </a:moveTo>
                  <a:lnTo>
                    <a:pt x="0" y="4644"/>
                  </a:lnTo>
                  <a:cubicBezTo>
                    <a:pt x="16421" y="23354"/>
                    <a:pt x="33844" y="41704"/>
                    <a:pt x="57958" y="41704"/>
                  </a:cubicBezTo>
                  <a:cubicBezTo>
                    <a:pt x="60004" y="41704"/>
                    <a:pt x="62098" y="41572"/>
                    <a:pt x="64244" y="41297"/>
                  </a:cubicBezTo>
                  <a:cubicBezTo>
                    <a:pt x="76434" y="39727"/>
                    <a:pt x="85541" y="34227"/>
                    <a:pt x="96204" y="28125"/>
                  </a:cubicBezTo>
                  <a:cubicBezTo>
                    <a:pt x="108340" y="21186"/>
                    <a:pt x="119736" y="19087"/>
                    <a:pt x="133430" y="18863"/>
                  </a:cubicBezTo>
                  <a:cubicBezTo>
                    <a:pt x="134228" y="18850"/>
                    <a:pt x="135026" y="18844"/>
                    <a:pt x="135823" y="18844"/>
                  </a:cubicBezTo>
                  <a:cubicBezTo>
                    <a:pt x="166130" y="18844"/>
                    <a:pt x="195196" y="28031"/>
                    <a:pt x="225375" y="29385"/>
                  </a:cubicBezTo>
                  <a:cubicBezTo>
                    <a:pt x="227107" y="29462"/>
                    <a:pt x="228831" y="29500"/>
                    <a:pt x="230547" y="29500"/>
                  </a:cubicBezTo>
                  <a:cubicBezTo>
                    <a:pt x="249667" y="29500"/>
                    <a:pt x="267799" y="24862"/>
                    <a:pt x="285690" y="18994"/>
                  </a:cubicBezTo>
                  <a:lnTo>
                    <a:pt x="285690" y="14500"/>
                  </a:lnTo>
                  <a:cubicBezTo>
                    <a:pt x="267817" y="20521"/>
                    <a:pt x="249676" y="25280"/>
                    <a:pt x="230459" y="25280"/>
                  </a:cubicBezTo>
                  <a:cubicBezTo>
                    <a:pt x="228793" y="25280"/>
                    <a:pt x="227120" y="25244"/>
                    <a:pt x="225437" y="25171"/>
                  </a:cubicBezTo>
                  <a:cubicBezTo>
                    <a:pt x="195032" y="23828"/>
                    <a:pt x="165388" y="15731"/>
                    <a:pt x="134884" y="15731"/>
                  </a:cubicBezTo>
                  <a:cubicBezTo>
                    <a:pt x="134083" y="15731"/>
                    <a:pt x="133281" y="15737"/>
                    <a:pt x="132479" y="15748"/>
                  </a:cubicBezTo>
                  <a:cubicBezTo>
                    <a:pt x="119078" y="15940"/>
                    <a:pt x="107546" y="18001"/>
                    <a:pt x="95603" y="24636"/>
                  </a:cubicBezTo>
                  <a:cubicBezTo>
                    <a:pt x="85125" y="30453"/>
                    <a:pt x="76193" y="35542"/>
                    <a:pt x="64307" y="37082"/>
                  </a:cubicBezTo>
                  <a:cubicBezTo>
                    <a:pt x="62091" y="37369"/>
                    <a:pt x="59933" y="37506"/>
                    <a:pt x="57830" y="37506"/>
                  </a:cubicBezTo>
                  <a:cubicBezTo>
                    <a:pt x="33530" y="37506"/>
                    <a:pt x="16418" y="191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-125" y="4329030"/>
              <a:ext cx="9144255" cy="659155"/>
            </a:xfrm>
            <a:custGeom>
              <a:rect b="b" l="l" r="r" t="t"/>
              <a:pathLst>
                <a:path extrusionOk="0" h="39780" w="285691">
                  <a:moveTo>
                    <a:pt x="0" y="1"/>
                  </a:moveTo>
                  <a:lnTo>
                    <a:pt x="0" y="5743"/>
                  </a:lnTo>
                  <a:cubicBezTo>
                    <a:pt x="16269" y="22788"/>
                    <a:pt x="33767" y="39779"/>
                    <a:pt x="56809" y="39779"/>
                  </a:cubicBezTo>
                  <a:cubicBezTo>
                    <a:pt x="58663" y="39779"/>
                    <a:pt x="60553" y="39669"/>
                    <a:pt x="62482" y="39441"/>
                  </a:cubicBezTo>
                  <a:cubicBezTo>
                    <a:pt x="76342" y="37796"/>
                    <a:pt x="86503" y="30969"/>
                    <a:pt x="98359" y="23738"/>
                  </a:cubicBezTo>
                  <a:cubicBezTo>
                    <a:pt x="111257" y="15866"/>
                    <a:pt x="123125" y="12384"/>
                    <a:pt x="137979" y="12161"/>
                  </a:cubicBezTo>
                  <a:cubicBezTo>
                    <a:pt x="138485" y="12153"/>
                    <a:pt x="138991" y="12150"/>
                    <a:pt x="139495" y="12150"/>
                  </a:cubicBezTo>
                  <a:cubicBezTo>
                    <a:pt x="171147" y="12150"/>
                    <a:pt x="200062" y="26865"/>
                    <a:pt x="231557" y="27666"/>
                  </a:cubicBezTo>
                  <a:cubicBezTo>
                    <a:pt x="232551" y="27691"/>
                    <a:pt x="233542" y="27703"/>
                    <a:pt x="234532" y="27703"/>
                  </a:cubicBezTo>
                  <a:cubicBezTo>
                    <a:pt x="252057" y="27703"/>
                    <a:pt x="268951" y="23824"/>
                    <a:pt x="285690" y="18865"/>
                  </a:cubicBezTo>
                  <a:lnTo>
                    <a:pt x="285690" y="13694"/>
                  </a:lnTo>
                  <a:cubicBezTo>
                    <a:pt x="268116" y="19184"/>
                    <a:pt x="250352" y="23518"/>
                    <a:pt x="231768" y="23518"/>
                  </a:cubicBezTo>
                  <a:cubicBezTo>
                    <a:pt x="229656" y="23518"/>
                    <a:pt x="227534" y="23462"/>
                    <a:pt x="225400" y="23346"/>
                  </a:cubicBezTo>
                  <a:cubicBezTo>
                    <a:pt x="195613" y="21713"/>
                    <a:pt x="167565" y="10597"/>
                    <a:pt x="137565" y="10597"/>
                  </a:cubicBezTo>
                  <a:cubicBezTo>
                    <a:pt x="136877" y="10597"/>
                    <a:pt x="136187" y="10603"/>
                    <a:pt x="135496" y="10615"/>
                  </a:cubicBezTo>
                  <a:cubicBezTo>
                    <a:pt x="121326" y="10858"/>
                    <a:pt x="109873" y="13341"/>
                    <a:pt x="97453" y="20770"/>
                  </a:cubicBezTo>
                  <a:cubicBezTo>
                    <a:pt x="86447" y="27350"/>
                    <a:pt x="76975" y="33519"/>
                    <a:pt x="64269" y="35257"/>
                  </a:cubicBezTo>
                  <a:cubicBezTo>
                    <a:pt x="62020" y="35564"/>
                    <a:pt x="59823" y="35711"/>
                    <a:pt x="57676" y="35711"/>
                  </a:cubicBezTo>
                  <a:cubicBezTo>
                    <a:pt x="34206" y="35711"/>
                    <a:pt x="16641" y="18163"/>
                    <a:pt x="286" y="312"/>
                  </a:cubicBezTo>
                  <a:cubicBezTo>
                    <a:pt x="192" y="212"/>
                    <a:pt x="92" y="10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-125" y="4577353"/>
              <a:ext cx="9144255" cy="713653"/>
            </a:xfrm>
            <a:custGeom>
              <a:rect b="b" l="l" r="r" t="t"/>
              <a:pathLst>
                <a:path extrusionOk="0" h="43069" w="285691">
                  <a:moveTo>
                    <a:pt x="149034" y="1"/>
                  </a:moveTo>
                  <a:cubicBezTo>
                    <a:pt x="148784" y="1"/>
                    <a:pt x="148533" y="2"/>
                    <a:pt x="148282" y="5"/>
                  </a:cubicBezTo>
                  <a:cubicBezTo>
                    <a:pt x="114361" y="439"/>
                    <a:pt x="95087" y="32425"/>
                    <a:pt x="63139" y="38036"/>
                  </a:cubicBezTo>
                  <a:cubicBezTo>
                    <a:pt x="59783" y="38625"/>
                    <a:pt x="56512" y="38903"/>
                    <a:pt x="53315" y="38903"/>
                  </a:cubicBezTo>
                  <a:cubicBezTo>
                    <a:pt x="33410" y="38903"/>
                    <a:pt x="16403" y="28137"/>
                    <a:pt x="0" y="14771"/>
                  </a:cubicBezTo>
                  <a:lnTo>
                    <a:pt x="0" y="21240"/>
                  </a:lnTo>
                  <a:cubicBezTo>
                    <a:pt x="16311" y="33281"/>
                    <a:pt x="33094" y="43069"/>
                    <a:pt x="52342" y="43069"/>
                  </a:cubicBezTo>
                  <a:cubicBezTo>
                    <a:pt x="55904" y="43069"/>
                    <a:pt x="59550" y="42733"/>
                    <a:pt x="63294" y="42015"/>
                  </a:cubicBezTo>
                  <a:cubicBezTo>
                    <a:pt x="96403" y="35659"/>
                    <a:pt x="116261" y="1035"/>
                    <a:pt x="151510" y="651"/>
                  </a:cubicBezTo>
                  <a:cubicBezTo>
                    <a:pt x="151699" y="648"/>
                    <a:pt x="151888" y="647"/>
                    <a:pt x="152076" y="647"/>
                  </a:cubicBezTo>
                  <a:cubicBezTo>
                    <a:pt x="181623" y="647"/>
                    <a:pt x="199893" y="25724"/>
                    <a:pt x="227952" y="29998"/>
                  </a:cubicBezTo>
                  <a:cubicBezTo>
                    <a:pt x="233835" y="30892"/>
                    <a:pt x="239732" y="31279"/>
                    <a:pt x="245639" y="31279"/>
                  </a:cubicBezTo>
                  <a:cubicBezTo>
                    <a:pt x="258953" y="31279"/>
                    <a:pt x="272319" y="29313"/>
                    <a:pt x="285690" y="26764"/>
                  </a:cubicBezTo>
                  <a:lnTo>
                    <a:pt x="285690" y="21377"/>
                  </a:lnTo>
                  <a:cubicBezTo>
                    <a:pt x="271332" y="24496"/>
                    <a:pt x="256956" y="26915"/>
                    <a:pt x="242516" y="26915"/>
                  </a:cubicBezTo>
                  <a:cubicBezTo>
                    <a:pt x="237617" y="26915"/>
                    <a:pt x="232711" y="26637"/>
                    <a:pt x="227796" y="26013"/>
                  </a:cubicBezTo>
                  <a:cubicBezTo>
                    <a:pt x="199390" y="22406"/>
                    <a:pt x="178541" y="1"/>
                    <a:pt x="149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84870" y="5270304"/>
              <a:ext cx="3269438" cy="461839"/>
            </a:xfrm>
            <a:custGeom>
              <a:rect b="b" l="l" r="r" t="t"/>
              <a:pathLst>
                <a:path extrusionOk="0" h="27872" w="102146">
                  <a:moveTo>
                    <a:pt x="39808" y="0"/>
                  </a:moveTo>
                  <a:cubicBezTo>
                    <a:pt x="39515" y="0"/>
                    <a:pt x="39220" y="3"/>
                    <a:pt x="38925" y="8"/>
                  </a:cubicBezTo>
                  <a:cubicBezTo>
                    <a:pt x="21309" y="294"/>
                    <a:pt x="10397" y="10678"/>
                    <a:pt x="0" y="22043"/>
                  </a:cubicBezTo>
                  <a:cubicBezTo>
                    <a:pt x="577" y="21608"/>
                    <a:pt x="1173" y="21187"/>
                    <a:pt x="1776" y="20803"/>
                  </a:cubicBezTo>
                  <a:cubicBezTo>
                    <a:pt x="9715" y="12155"/>
                    <a:pt x="18851" y="5235"/>
                    <a:pt x="32941" y="4955"/>
                  </a:cubicBezTo>
                  <a:cubicBezTo>
                    <a:pt x="33336" y="4947"/>
                    <a:pt x="33730" y="4943"/>
                    <a:pt x="34123" y="4943"/>
                  </a:cubicBezTo>
                  <a:cubicBezTo>
                    <a:pt x="55986" y="4943"/>
                    <a:pt x="73893" y="17201"/>
                    <a:pt x="92394" y="27871"/>
                  </a:cubicBezTo>
                  <a:lnTo>
                    <a:pt x="102146" y="27871"/>
                  </a:lnTo>
                  <a:cubicBezTo>
                    <a:pt x="82129" y="16288"/>
                    <a:pt x="63971" y="0"/>
                    <a:pt x="39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2414202" y="4922635"/>
              <a:ext cx="6729801" cy="809362"/>
            </a:xfrm>
            <a:custGeom>
              <a:rect b="b" l="l" r="r" t="t"/>
              <a:pathLst>
                <a:path extrusionOk="0" h="48845" w="210257">
                  <a:moveTo>
                    <a:pt x="84413" y="1"/>
                  </a:moveTo>
                  <a:cubicBezTo>
                    <a:pt x="84359" y="1"/>
                    <a:pt x="84306" y="1"/>
                    <a:pt x="84252" y="1"/>
                  </a:cubicBezTo>
                  <a:cubicBezTo>
                    <a:pt x="49230" y="138"/>
                    <a:pt x="29597" y="35201"/>
                    <a:pt x="1" y="48844"/>
                  </a:cubicBezTo>
                  <a:lnTo>
                    <a:pt x="7220" y="48844"/>
                  </a:lnTo>
                  <a:cubicBezTo>
                    <a:pt x="31695" y="33463"/>
                    <a:pt x="49442" y="4786"/>
                    <a:pt x="80700" y="4625"/>
                  </a:cubicBezTo>
                  <a:cubicBezTo>
                    <a:pt x="80774" y="4625"/>
                    <a:pt x="80847" y="4625"/>
                    <a:pt x="80921" y="4625"/>
                  </a:cubicBezTo>
                  <a:cubicBezTo>
                    <a:pt x="113794" y="4625"/>
                    <a:pt x="125796" y="41834"/>
                    <a:pt x="156838" y="45841"/>
                  </a:cubicBezTo>
                  <a:cubicBezTo>
                    <a:pt x="165613" y="46974"/>
                    <a:pt x="174539" y="47411"/>
                    <a:pt x="183546" y="47411"/>
                  </a:cubicBezTo>
                  <a:cubicBezTo>
                    <a:pt x="192391" y="47411"/>
                    <a:pt x="201316" y="46990"/>
                    <a:pt x="210256" y="46394"/>
                  </a:cubicBezTo>
                  <a:lnTo>
                    <a:pt x="210256" y="42427"/>
                  </a:lnTo>
                  <a:cubicBezTo>
                    <a:pt x="201522" y="43029"/>
                    <a:pt x="192807" y="43452"/>
                    <a:pt x="184184" y="43452"/>
                  </a:cubicBezTo>
                  <a:cubicBezTo>
                    <a:pt x="174937" y="43452"/>
                    <a:pt x="165795" y="42966"/>
                    <a:pt x="156850" y="41694"/>
                  </a:cubicBezTo>
                  <a:cubicBezTo>
                    <a:pt x="126386" y="37363"/>
                    <a:pt x="116982" y="1"/>
                    <a:pt x="84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-125" y="4549753"/>
              <a:ext cx="9144255" cy="591184"/>
            </a:xfrm>
            <a:custGeom>
              <a:rect b="b" l="l" r="r" t="t"/>
              <a:pathLst>
                <a:path extrusionOk="0" h="35678" w="285691">
                  <a:moveTo>
                    <a:pt x="0" y="1"/>
                  </a:moveTo>
                  <a:lnTo>
                    <a:pt x="0" y="9076"/>
                  </a:lnTo>
                  <a:cubicBezTo>
                    <a:pt x="16395" y="23897"/>
                    <a:pt x="33568" y="35678"/>
                    <a:pt x="54128" y="35678"/>
                  </a:cubicBezTo>
                  <a:cubicBezTo>
                    <a:pt x="56360" y="35678"/>
                    <a:pt x="58632" y="35539"/>
                    <a:pt x="60947" y="35250"/>
                  </a:cubicBezTo>
                  <a:cubicBezTo>
                    <a:pt x="92139" y="31359"/>
                    <a:pt x="111803" y="1180"/>
                    <a:pt x="144397" y="863"/>
                  </a:cubicBezTo>
                  <a:cubicBezTo>
                    <a:pt x="144616" y="861"/>
                    <a:pt x="144835" y="860"/>
                    <a:pt x="145054" y="860"/>
                  </a:cubicBezTo>
                  <a:cubicBezTo>
                    <a:pt x="175436" y="860"/>
                    <a:pt x="199855" y="20848"/>
                    <a:pt x="229658" y="23128"/>
                  </a:cubicBezTo>
                  <a:cubicBezTo>
                    <a:pt x="232703" y="23362"/>
                    <a:pt x="235736" y="23471"/>
                    <a:pt x="238759" y="23471"/>
                  </a:cubicBezTo>
                  <a:cubicBezTo>
                    <a:pt x="254613" y="23471"/>
                    <a:pt x="270186" y="20467"/>
                    <a:pt x="285690" y="16636"/>
                  </a:cubicBezTo>
                  <a:lnTo>
                    <a:pt x="285690" y="11459"/>
                  </a:lnTo>
                  <a:cubicBezTo>
                    <a:pt x="269468" y="15848"/>
                    <a:pt x="253146" y="19296"/>
                    <a:pt x="236383" y="19296"/>
                  </a:cubicBezTo>
                  <a:cubicBezTo>
                    <a:pt x="234115" y="19296"/>
                    <a:pt x="231839" y="19233"/>
                    <a:pt x="229553" y="19100"/>
                  </a:cubicBezTo>
                  <a:cubicBezTo>
                    <a:pt x="199220" y="17340"/>
                    <a:pt x="172790" y="126"/>
                    <a:pt x="142067" y="126"/>
                  </a:cubicBezTo>
                  <a:cubicBezTo>
                    <a:pt x="141795" y="126"/>
                    <a:pt x="141523" y="127"/>
                    <a:pt x="141251" y="130"/>
                  </a:cubicBezTo>
                  <a:cubicBezTo>
                    <a:pt x="110065" y="441"/>
                    <a:pt x="90755" y="27933"/>
                    <a:pt x="60843" y="31216"/>
                  </a:cubicBezTo>
                  <a:cubicBezTo>
                    <a:pt x="59130" y="31404"/>
                    <a:pt x="57441" y="31495"/>
                    <a:pt x="55775" y="31495"/>
                  </a:cubicBezTo>
                  <a:cubicBezTo>
                    <a:pt x="33877" y="31495"/>
                    <a:pt x="15950" y="158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-125" y="4601506"/>
              <a:ext cx="9144255" cy="841839"/>
            </a:xfrm>
            <a:custGeom>
              <a:rect b="b" l="l" r="r" t="t"/>
              <a:pathLst>
                <a:path extrusionOk="0" h="50805" w="285691">
                  <a:moveTo>
                    <a:pt x="155442" y="0"/>
                  </a:moveTo>
                  <a:cubicBezTo>
                    <a:pt x="155369" y="0"/>
                    <a:pt x="155296" y="1"/>
                    <a:pt x="155223" y="1"/>
                  </a:cubicBezTo>
                  <a:cubicBezTo>
                    <a:pt x="119413" y="168"/>
                    <a:pt x="98688" y="36672"/>
                    <a:pt x="65603" y="44816"/>
                  </a:cubicBezTo>
                  <a:cubicBezTo>
                    <a:pt x="60681" y="46027"/>
                    <a:pt x="55903" y="46579"/>
                    <a:pt x="51244" y="46579"/>
                  </a:cubicBezTo>
                  <a:cubicBezTo>
                    <a:pt x="32822" y="46579"/>
                    <a:pt x="16255" y="37962"/>
                    <a:pt x="0" y="27480"/>
                  </a:cubicBezTo>
                  <a:lnTo>
                    <a:pt x="0" y="33916"/>
                  </a:lnTo>
                  <a:cubicBezTo>
                    <a:pt x="16127" y="43157"/>
                    <a:pt x="32475" y="50804"/>
                    <a:pt x="50246" y="50804"/>
                  </a:cubicBezTo>
                  <a:cubicBezTo>
                    <a:pt x="55287" y="50804"/>
                    <a:pt x="60442" y="50189"/>
                    <a:pt x="65740" y="48820"/>
                  </a:cubicBezTo>
                  <a:cubicBezTo>
                    <a:pt x="99693" y="40043"/>
                    <a:pt x="121108" y="1285"/>
                    <a:pt x="157959" y="1179"/>
                  </a:cubicBezTo>
                  <a:cubicBezTo>
                    <a:pt x="157999" y="1179"/>
                    <a:pt x="158040" y="1179"/>
                    <a:pt x="158080" y="1179"/>
                  </a:cubicBezTo>
                  <a:cubicBezTo>
                    <a:pt x="187440" y="1179"/>
                    <a:pt x="199813" y="30523"/>
                    <a:pt x="226325" y="36920"/>
                  </a:cubicBezTo>
                  <a:cubicBezTo>
                    <a:pt x="235065" y="39030"/>
                    <a:pt x="244086" y="39853"/>
                    <a:pt x="253270" y="39853"/>
                  </a:cubicBezTo>
                  <a:cubicBezTo>
                    <a:pt x="263920" y="39853"/>
                    <a:pt x="274788" y="38746"/>
                    <a:pt x="285690" y="37256"/>
                  </a:cubicBezTo>
                  <a:lnTo>
                    <a:pt x="285690" y="31918"/>
                  </a:lnTo>
                  <a:cubicBezTo>
                    <a:pt x="273729" y="33846"/>
                    <a:pt x="261797" y="35303"/>
                    <a:pt x="250055" y="35303"/>
                  </a:cubicBezTo>
                  <a:cubicBezTo>
                    <a:pt x="241992" y="35303"/>
                    <a:pt x="234019" y="34616"/>
                    <a:pt x="226188" y="32924"/>
                  </a:cubicBezTo>
                  <a:cubicBezTo>
                    <a:pt x="199454" y="27140"/>
                    <a:pt x="184483" y="0"/>
                    <a:pt x="155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-125" y="4765717"/>
              <a:ext cx="9144255" cy="966213"/>
            </a:xfrm>
            <a:custGeom>
              <a:rect b="b" l="l" r="r" t="t"/>
              <a:pathLst>
                <a:path extrusionOk="0" h="58311" w="285691">
                  <a:moveTo>
                    <a:pt x="163145" y="1"/>
                  </a:moveTo>
                  <a:cubicBezTo>
                    <a:pt x="163066" y="1"/>
                    <a:pt x="162986" y="1"/>
                    <a:pt x="162907" y="2"/>
                  </a:cubicBezTo>
                  <a:cubicBezTo>
                    <a:pt x="122945" y="237"/>
                    <a:pt x="100829" y="44860"/>
                    <a:pt x="63505" y="53276"/>
                  </a:cubicBezTo>
                  <a:cubicBezTo>
                    <a:pt x="58366" y="54436"/>
                    <a:pt x="53267" y="54953"/>
                    <a:pt x="48202" y="54953"/>
                  </a:cubicBezTo>
                  <a:cubicBezTo>
                    <a:pt x="31888" y="54953"/>
                    <a:pt x="15915" y="49588"/>
                    <a:pt x="0" y="43023"/>
                  </a:cubicBezTo>
                  <a:lnTo>
                    <a:pt x="0" y="47219"/>
                  </a:lnTo>
                  <a:cubicBezTo>
                    <a:pt x="12371" y="52277"/>
                    <a:pt x="24773" y="56604"/>
                    <a:pt x="37317" y="58310"/>
                  </a:cubicBezTo>
                  <a:lnTo>
                    <a:pt x="58887" y="58310"/>
                  </a:lnTo>
                  <a:cubicBezTo>
                    <a:pt x="60471" y="58075"/>
                    <a:pt x="62053" y="57783"/>
                    <a:pt x="63642" y="57430"/>
                  </a:cubicBezTo>
                  <a:cubicBezTo>
                    <a:pt x="100885" y="49093"/>
                    <a:pt x="122380" y="4371"/>
                    <a:pt x="162323" y="4197"/>
                  </a:cubicBezTo>
                  <a:cubicBezTo>
                    <a:pt x="162384" y="4196"/>
                    <a:pt x="162445" y="4196"/>
                    <a:pt x="162505" y="4196"/>
                  </a:cubicBezTo>
                  <a:cubicBezTo>
                    <a:pt x="195055" y="4196"/>
                    <a:pt x="201982" y="41914"/>
                    <a:pt x="232204" y="46251"/>
                  </a:cubicBezTo>
                  <a:cubicBezTo>
                    <a:pt x="241165" y="47537"/>
                    <a:pt x="250329" y="48028"/>
                    <a:pt x="259602" y="48028"/>
                  </a:cubicBezTo>
                  <a:cubicBezTo>
                    <a:pt x="268230" y="48028"/>
                    <a:pt x="276951" y="47603"/>
                    <a:pt x="285690" y="46996"/>
                  </a:cubicBezTo>
                  <a:lnTo>
                    <a:pt x="285690" y="42650"/>
                  </a:lnTo>
                  <a:cubicBezTo>
                    <a:pt x="276677" y="43265"/>
                    <a:pt x="267681" y="43703"/>
                    <a:pt x="258766" y="43703"/>
                  </a:cubicBezTo>
                  <a:cubicBezTo>
                    <a:pt x="249772" y="43703"/>
                    <a:pt x="240860" y="43257"/>
                    <a:pt x="232098" y="42098"/>
                  </a:cubicBezTo>
                  <a:cubicBezTo>
                    <a:pt x="201793" y="38097"/>
                    <a:pt x="195821" y="1"/>
                    <a:pt x="163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-125" y="4659542"/>
              <a:ext cx="9144255" cy="934415"/>
            </a:xfrm>
            <a:custGeom>
              <a:rect b="b" l="l" r="r" t="t"/>
              <a:pathLst>
                <a:path extrusionOk="0" h="56392" w="285691">
                  <a:moveTo>
                    <a:pt x="160663" y="0"/>
                  </a:moveTo>
                  <a:cubicBezTo>
                    <a:pt x="160594" y="0"/>
                    <a:pt x="160524" y="0"/>
                    <a:pt x="160454" y="1"/>
                  </a:cubicBezTo>
                  <a:cubicBezTo>
                    <a:pt x="121759" y="181"/>
                    <a:pt x="99737" y="42197"/>
                    <a:pt x="63599" y="50514"/>
                  </a:cubicBezTo>
                  <a:cubicBezTo>
                    <a:pt x="58612" y="51660"/>
                    <a:pt x="53729" y="52176"/>
                    <a:pt x="48931" y="52176"/>
                  </a:cubicBezTo>
                  <a:cubicBezTo>
                    <a:pt x="31859" y="52176"/>
                    <a:pt x="15854" y="45645"/>
                    <a:pt x="0" y="37751"/>
                  </a:cubicBezTo>
                  <a:lnTo>
                    <a:pt x="0" y="43444"/>
                  </a:lnTo>
                  <a:cubicBezTo>
                    <a:pt x="15801" y="50536"/>
                    <a:pt x="31700" y="56392"/>
                    <a:pt x="48318" y="56392"/>
                  </a:cubicBezTo>
                  <a:cubicBezTo>
                    <a:pt x="53340" y="56392"/>
                    <a:pt x="58428" y="55857"/>
                    <a:pt x="63599" y="54660"/>
                  </a:cubicBezTo>
                  <a:cubicBezTo>
                    <a:pt x="100364" y="46144"/>
                    <a:pt x="122622" y="2626"/>
                    <a:pt x="162013" y="2453"/>
                  </a:cubicBezTo>
                  <a:cubicBezTo>
                    <a:pt x="162075" y="2453"/>
                    <a:pt x="162137" y="2452"/>
                    <a:pt x="162200" y="2452"/>
                  </a:cubicBezTo>
                  <a:cubicBezTo>
                    <a:pt x="194345" y="2452"/>
                    <a:pt x="202244" y="39281"/>
                    <a:pt x="232178" y="43500"/>
                  </a:cubicBezTo>
                  <a:cubicBezTo>
                    <a:pt x="240416" y="44662"/>
                    <a:pt x="248768" y="45116"/>
                    <a:pt x="257187" y="45116"/>
                  </a:cubicBezTo>
                  <a:cubicBezTo>
                    <a:pt x="266626" y="45116"/>
                    <a:pt x="276150" y="44545"/>
                    <a:pt x="285690" y="43761"/>
                  </a:cubicBezTo>
                  <a:lnTo>
                    <a:pt x="285690" y="38963"/>
                  </a:lnTo>
                  <a:cubicBezTo>
                    <a:pt x="275292" y="40006"/>
                    <a:pt x="264910" y="40784"/>
                    <a:pt x="254613" y="40784"/>
                  </a:cubicBezTo>
                  <a:cubicBezTo>
                    <a:pt x="247084" y="40784"/>
                    <a:pt x="239602" y="40368"/>
                    <a:pt x="232190" y="39335"/>
                  </a:cubicBezTo>
                  <a:cubicBezTo>
                    <a:pt x="202480" y="35198"/>
                    <a:pt x="192336" y="0"/>
                    <a:pt x="160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832230" y="5092913"/>
              <a:ext cx="4322229" cy="639155"/>
            </a:xfrm>
            <a:custGeom>
              <a:rect b="b" l="l" r="r" t="t"/>
              <a:pathLst>
                <a:path extrusionOk="0" h="38573" w="135038">
                  <a:moveTo>
                    <a:pt x="62560" y="1"/>
                  </a:moveTo>
                  <a:cubicBezTo>
                    <a:pt x="62435" y="1"/>
                    <a:pt x="62309" y="1"/>
                    <a:pt x="62184" y="2"/>
                  </a:cubicBezTo>
                  <a:cubicBezTo>
                    <a:pt x="34922" y="226"/>
                    <a:pt x="19504" y="22956"/>
                    <a:pt x="0" y="38572"/>
                  </a:cubicBezTo>
                  <a:lnTo>
                    <a:pt x="3315" y="38572"/>
                  </a:lnTo>
                  <a:cubicBezTo>
                    <a:pt x="19192" y="23657"/>
                    <a:pt x="32705" y="5148"/>
                    <a:pt x="56839" y="4862"/>
                  </a:cubicBezTo>
                  <a:cubicBezTo>
                    <a:pt x="57029" y="4859"/>
                    <a:pt x="57218" y="4858"/>
                    <a:pt x="57406" y="4858"/>
                  </a:cubicBezTo>
                  <a:cubicBezTo>
                    <a:pt x="84480" y="4858"/>
                    <a:pt x="101892" y="27237"/>
                    <a:pt x="124274" y="38572"/>
                  </a:cubicBezTo>
                  <a:lnTo>
                    <a:pt x="135037" y="38572"/>
                  </a:lnTo>
                  <a:cubicBezTo>
                    <a:pt x="108586" y="29987"/>
                    <a:pt x="92913" y="1"/>
                    <a:pt x="6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9"/>
          <p:cNvSpPr/>
          <p:nvPr/>
        </p:nvSpPr>
        <p:spPr>
          <a:xfrm>
            <a:off x="243383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212748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182113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2740184" y="439055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3562350" y="3458454"/>
            <a:ext cx="4866600" cy="122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2" name="Google Shape;152;p10"/>
          <p:cNvCxnSpPr>
            <a:stCxn id="153" idx="4"/>
          </p:cNvCxnSpPr>
          <p:nvPr/>
        </p:nvCxnSpPr>
        <p:spPr>
          <a:xfrm flipH="1" rot="-5400000">
            <a:off x="6174399" y="1618800"/>
            <a:ext cx="818700" cy="531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" name="Google Shape;154;p10"/>
          <p:cNvGrpSpPr/>
          <p:nvPr/>
        </p:nvGrpSpPr>
        <p:grpSpPr>
          <a:xfrm>
            <a:off x="3733296" y="3563764"/>
            <a:ext cx="382141" cy="382054"/>
            <a:chOff x="3733296" y="3676735"/>
            <a:chExt cx="382141" cy="382054"/>
          </a:xfrm>
        </p:grpSpPr>
        <p:grpSp>
          <p:nvGrpSpPr>
            <p:cNvPr id="155" name="Google Shape;155;p10"/>
            <p:cNvGrpSpPr/>
            <p:nvPr/>
          </p:nvGrpSpPr>
          <p:grpSpPr>
            <a:xfrm rot="-2699229">
              <a:off x="3787101" y="3734844"/>
              <a:ext cx="274531" cy="265837"/>
              <a:chOff x="6021400" y="1654100"/>
              <a:chExt cx="435350" cy="421375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0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10"/>
            <p:cNvSpPr/>
            <p:nvPr/>
          </p:nvSpPr>
          <p:spPr>
            <a:xfrm>
              <a:off x="3809199" y="3753172"/>
              <a:ext cx="229200" cy="229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b="1"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○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■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○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■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○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ura"/>
              <a:buChar char="■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/>
          <p:nvPr/>
        </p:nvSpPr>
        <p:spPr>
          <a:xfrm>
            <a:off x="6563550" y="454400"/>
            <a:ext cx="1763700" cy="190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0"/>
          <p:cNvSpPr/>
          <p:nvPr/>
        </p:nvSpPr>
        <p:spPr>
          <a:xfrm>
            <a:off x="6563600" y="2363825"/>
            <a:ext cx="1763700" cy="190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0"/>
          <p:cNvSpPr txBox="1"/>
          <p:nvPr>
            <p:ph idx="1" type="subTitle"/>
          </p:nvPr>
        </p:nvSpPr>
        <p:spPr>
          <a:xfrm>
            <a:off x="867500" y="3823950"/>
            <a:ext cx="4807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Azizi Bin Mohamad Tambi (1919661)</a:t>
            </a:r>
            <a:endParaRPr/>
          </a:p>
        </p:txBody>
      </p:sp>
      <p:grpSp>
        <p:nvGrpSpPr>
          <p:cNvPr id="490" name="Google Shape;490;p30"/>
          <p:cNvGrpSpPr/>
          <p:nvPr/>
        </p:nvGrpSpPr>
        <p:grpSpPr>
          <a:xfrm>
            <a:off x="6724809" y="2868241"/>
            <a:ext cx="1441194" cy="900348"/>
            <a:chOff x="6143426" y="2692674"/>
            <a:chExt cx="2079645" cy="1299203"/>
          </a:xfrm>
        </p:grpSpPr>
        <p:sp>
          <p:nvSpPr>
            <p:cNvPr id="491" name="Google Shape;491;p30"/>
            <p:cNvSpPr/>
            <p:nvPr/>
          </p:nvSpPr>
          <p:spPr>
            <a:xfrm>
              <a:off x="6794848" y="2692674"/>
              <a:ext cx="1332017" cy="122945"/>
            </a:xfrm>
            <a:custGeom>
              <a:rect b="b" l="l" r="r" t="t"/>
              <a:pathLst>
                <a:path extrusionOk="0" h="11723" w="127010">
                  <a:moveTo>
                    <a:pt x="56142" y="0"/>
                  </a:moveTo>
                  <a:cubicBezTo>
                    <a:pt x="41249" y="0"/>
                    <a:pt x="9788" y="295"/>
                    <a:pt x="1" y="3702"/>
                  </a:cubicBezTo>
                  <a:lnTo>
                    <a:pt x="120426" y="11722"/>
                  </a:lnTo>
                  <a:lnTo>
                    <a:pt x="127009" y="8870"/>
                  </a:lnTo>
                  <a:cubicBezTo>
                    <a:pt x="122552" y="1080"/>
                    <a:pt x="71035" y="0"/>
                    <a:pt x="56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8100660" y="3126490"/>
              <a:ext cx="95216" cy="89280"/>
            </a:xfrm>
            <a:custGeom>
              <a:rect b="b" l="l" r="r" t="t"/>
              <a:pathLst>
                <a:path extrusionOk="0" h="8513" w="9079">
                  <a:moveTo>
                    <a:pt x="0" y="1"/>
                  </a:moveTo>
                  <a:lnTo>
                    <a:pt x="0" y="8513"/>
                  </a:lnTo>
                  <a:lnTo>
                    <a:pt x="4822" y="8513"/>
                  </a:lnTo>
                  <a:cubicBezTo>
                    <a:pt x="7172" y="8513"/>
                    <a:pt x="9078" y="6607"/>
                    <a:pt x="9078" y="4257"/>
                  </a:cubicBezTo>
                  <a:cubicBezTo>
                    <a:pt x="9078" y="1906"/>
                    <a:pt x="7172" y="1"/>
                    <a:pt x="4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996486" y="2742701"/>
              <a:ext cx="157176" cy="270724"/>
            </a:xfrm>
            <a:custGeom>
              <a:rect b="b" l="l" r="r" t="t"/>
              <a:pathLst>
                <a:path extrusionOk="0" h="25814" w="14987">
                  <a:moveTo>
                    <a:pt x="0" y="0"/>
                  </a:moveTo>
                  <a:lnTo>
                    <a:pt x="12769" y="25813"/>
                  </a:lnTo>
                  <a:lnTo>
                    <a:pt x="11862" y="10625"/>
                  </a:lnTo>
                  <a:cubicBezTo>
                    <a:pt x="14986" y="7224"/>
                    <a:pt x="14131" y="5238"/>
                    <a:pt x="12433" y="4100"/>
                  </a:cubicBezTo>
                  <a:cubicBezTo>
                    <a:pt x="10730" y="296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6910097" y="3585560"/>
              <a:ext cx="370167" cy="406317"/>
            </a:xfrm>
            <a:custGeom>
              <a:rect b="b" l="l" r="r" t="t"/>
              <a:pathLst>
                <a:path extrusionOk="0" h="38743" w="35296">
                  <a:moveTo>
                    <a:pt x="24161" y="0"/>
                  </a:moveTo>
                  <a:cubicBezTo>
                    <a:pt x="24154" y="0"/>
                    <a:pt x="24146" y="0"/>
                    <a:pt x="24138" y="0"/>
                  </a:cubicBezTo>
                  <a:cubicBezTo>
                    <a:pt x="24116" y="0"/>
                    <a:pt x="24098" y="6"/>
                    <a:pt x="24076" y="6"/>
                  </a:cubicBezTo>
                  <a:lnTo>
                    <a:pt x="24076" y="0"/>
                  </a:lnTo>
                  <a:lnTo>
                    <a:pt x="10868" y="117"/>
                  </a:lnTo>
                  <a:cubicBezTo>
                    <a:pt x="4828" y="139"/>
                    <a:pt x="1" y="8807"/>
                    <a:pt x="76" y="19473"/>
                  </a:cubicBezTo>
                  <a:cubicBezTo>
                    <a:pt x="156" y="30124"/>
                    <a:pt x="5103" y="38743"/>
                    <a:pt x="11127" y="38743"/>
                  </a:cubicBezTo>
                  <a:cubicBezTo>
                    <a:pt x="11136" y="38743"/>
                    <a:pt x="11144" y="38743"/>
                    <a:pt x="11152" y="38743"/>
                  </a:cubicBezTo>
                  <a:cubicBezTo>
                    <a:pt x="11232" y="38743"/>
                    <a:pt x="18087" y="38639"/>
                    <a:pt x="18168" y="38639"/>
                  </a:cubicBezTo>
                  <a:lnTo>
                    <a:pt x="24180" y="38617"/>
                  </a:lnTo>
                  <a:cubicBezTo>
                    <a:pt x="24266" y="38617"/>
                    <a:pt x="24346" y="38628"/>
                    <a:pt x="24428" y="38628"/>
                  </a:cubicBezTo>
                  <a:cubicBezTo>
                    <a:pt x="30462" y="38604"/>
                    <a:pt x="35295" y="29937"/>
                    <a:pt x="35215" y="19277"/>
                  </a:cubicBezTo>
                  <a:cubicBezTo>
                    <a:pt x="35134" y="8625"/>
                    <a:pt x="30192" y="0"/>
                    <a:pt x="24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6340794" y="3142484"/>
              <a:ext cx="264914" cy="148262"/>
            </a:xfrm>
            <a:custGeom>
              <a:rect b="b" l="l" r="r" t="t"/>
              <a:pathLst>
                <a:path extrusionOk="0" h="14137" w="25260">
                  <a:moveTo>
                    <a:pt x="6671" y="0"/>
                  </a:moveTo>
                  <a:cubicBezTo>
                    <a:pt x="2871" y="0"/>
                    <a:pt x="1" y="3447"/>
                    <a:pt x="694" y="7183"/>
                  </a:cubicBezTo>
                  <a:cubicBezTo>
                    <a:pt x="1155" y="9696"/>
                    <a:pt x="3143" y="11647"/>
                    <a:pt x="5659" y="12074"/>
                  </a:cubicBezTo>
                  <a:lnTo>
                    <a:pt x="17682" y="14102"/>
                  </a:lnTo>
                  <a:cubicBezTo>
                    <a:pt x="17834" y="14126"/>
                    <a:pt x="17983" y="14137"/>
                    <a:pt x="18140" y="14137"/>
                  </a:cubicBezTo>
                  <a:lnTo>
                    <a:pt x="21795" y="14137"/>
                  </a:lnTo>
                  <a:cubicBezTo>
                    <a:pt x="23954" y="14137"/>
                    <a:pt x="25259" y="11757"/>
                    <a:pt x="24105" y="9939"/>
                  </a:cubicBezTo>
                  <a:cubicBezTo>
                    <a:pt x="24001" y="9776"/>
                    <a:pt x="23885" y="9621"/>
                    <a:pt x="23746" y="9488"/>
                  </a:cubicBezTo>
                  <a:lnTo>
                    <a:pt x="16216" y="1818"/>
                  </a:lnTo>
                  <a:cubicBezTo>
                    <a:pt x="15073" y="658"/>
                    <a:pt x="13508" y="0"/>
                    <a:pt x="11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6307611" y="3585560"/>
              <a:ext cx="370156" cy="406317"/>
            </a:xfrm>
            <a:custGeom>
              <a:rect b="b" l="l" r="r" t="t"/>
              <a:pathLst>
                <a:path extrusionOk="0" h="38743" w="35295">
                  <a:moveTo>
                    <a:pt x="24168" y="0"/>
                  </a:moveTo>
                  <a:cubicBezTo>
                    <a:pt x="24160" y="0"/>
                    <a:pt x="24153" y="0"/>
                    <a:pt x="24145" y="0"/>
                  </a:cubicBezTo>
                  <a:lnTo>
                    <a:pt x="24138" y="0"/>
                  </a:lnTo>
                  <a:cubicBezTo>
                    <a:pt x="24116" y="0"/>
                    <a:pt x="24098" y="6"/>
                    <a:pt x="24076" y="6"/>
                  </a:cubicBezTo>
                  <a:lnTo>
                    <a:pt x="24076" y="0"/>
                  </a:lnTo>
                  <a:lnTo>
                    <a:pt x="10868" y="117"/>
                  </a:lnTo>
                  <a:cubicBezTo>
                    <a:pt x="4833" y="139"/>
                    <a:pt x="1" y="8807"/>
                    <a:pt x="81" y="19473"/>
                  </a:cubicBezTo>
                  <a:cubicBezTo>
                    <a:pt x="156" y="30124"/>
                    <a:pt x="5103" y="38743"/>
                    <a:pt x="11127" y="38743"/>
                  </a:cubicBezTo>
                  <a:cubicBezTo>
                    <a:pt x="11135" y="38743"/>
                    <a:pt x="11144" y="38743"/>
                    <a:pt x="11152" y="38743"/>
                  </a:cubicBezTo>
                  <a:cubicBezTo>
                    <a:pt x="11238" y="38743"/>
                    <a:pt x="18093" y="38639"/>
                    <a:pt x="18173" y="38639"/>
                  </a:cubicBezTo>
                  <a:lnTo>
                    <a:pt x="24185" y="38617"/>
                  </a:lnTo>
                  <a:cubicBezTo>
                    <a:pt x="24266" y="38617"/>
                    <a:pt x="24346" y="38628"/>
                    <a:pt x="24428" y="38628"/>
                  </a:cubicBezTo>
                  <a:cubicBezTo>
                    <a:pt x="30462" y="38604"/>
                    <a:pt x="35295" y="29937"/>
                    <a:pt x="35214" y="19277"/>
                  </a:cubicBezTo>
                  <a:cubicBezTo>
                    <a:pt x="35140" y="8625"/>
                    <a:pt x="30192" y="0"/>
                    <a:pt x="2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6143426" y="3169490"/>
              <a:ext cx="1640591" cy="680544"/>
            </a:xfrm>
            <a:custGeom>
              <a:rect b="b" l="l" r="r" t="t"/>
              <a:pathLst>
                <a:path extrusionOk="0" h="64891" w="156433">
                  <a:moveTo>
                    <a:pt x="51580" y="0"/>
                  </a:moveTo>
                  <a:lnTo>
                    <a:pt x="26506" y="8449"/>
                  </a:lnTo>
                  <a:cubicBezTo>
                    <a:pt x="26506" y="8449"/>
                    <a:pt x="13097" y="14928"/>
                    <a:pt x="6802" y="23995"/>
                  </a:cubicBezTo>
                  <a:cubicBezTo>
                    <a:pt x="2471" y="30231"/>
                    <a:pt x="0" y="32443"/>
                    <a:pt x="1484" y="53891"/>
                  </a:cubicBezTo>
                  <a:cubicBezTo>
                    <a:pt x="1836" y="58990"/>
                    <a:pt x="4435" y="64891"/>
                    <a:pt x="13097" y="64891"/>
                  </a:cubicBezTo>
                  <a:lnTo>
                    <a:pt x="81528" y="64891"/>
                  </a:lnTo>
                  <a:lnTo>
                    <a:pt x="135001" y="29677"/>
                  </a:lnTo>
                  <a:lnTo>
                    <a:pt x="156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6421465" y="2721127"/>
              <a:ext cx="1068645" cy="536960"/>
            </a:xfrm>
            <a:custGeom>
              <a:rect b="b" l="l" r="r" t="t"/>
              <a:pathLst>
                <a:path extrusionOk="0" h="51200" w="101897">
                  <a:moveTo>
                    <a:pt x="101896" y="1"/>
                  </a:moveTo>
                  <a:lnTo>
                    <a:pt x="39153" y="1035"/>
                  </a:lnTo>
                  <a:cubicBezTo>
                    <a:pt x="39126" y="1034"/>
                    <a:pt x="39099" y="1034"/>
                    <a:pt x="39072" y="1034"/>
                  </a:cubicBezTo>
                  <a:cubicBezTo>
                    <a:pt x="33484" y="1034"/>
                    <a:pt x="28313" y="4003"/>
                    <a:pt x="25496" y="8836"/>
                  </a:cubicBezTo>
                  <a:lnTo>
                    <a:pt x="1" y="51200"/>
                  </a:lnTo>
                  <a:lnTo>
                    <a:pt x="76886" y="51200"/>
                  </a:lnTo>
                  <a:lnTo>
                    <a:pt x="98864" y="9321"/>
                  </a:lnTo>
                  <a:lnTo>
                    <a:pt x="1018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6524056" y="2770137"/>
              <a:ext cx="873074" cy="446526"/>
            </a:xfrm>
            <a:custGeom>
              <a:rect b="b" l="l" r="r" t="t"/>
              <a:pathLst>
                <a:path extrusionOk="0" h="42577" w="83249">
                  <a:moveTo>
                    <a:pt x="78412" y="1"/>
                  </a:moveTo>
                  <a:cubicBezTo>
                    <a:pt x="77705" y="1"/>
                    <a:pt x="77036" y="74"/>
                    <a:pt x="76603" y="74"/>
                  </a:cubicBezTo>
                  <a:lnTo>
                    <a:pt x="26911" y="74"/>
                  </a:lnTo>
                  <a:cubicBezTo>
                    <a:pt x="23118" y="74"/>
                    <a:pt x="22418" y="2633"/>
                    <a:pt x="17308" y="9442"/>
                  </a:cubicBezTo>
                  <a:lnTo>
                    <a:pt x="1" y="42577"/>
                  </a:lnTo>
                  <a:lnTo>
                    <a:pt x="64961" y="42577"/>
                  </a:lnTo>
                  <a:lnTo>
                    <a:pt x="80039" y="6814"/>
                  </a:lnTo>
                  <a:cubicBezTo>
                    <a:pt x="83248" y="733"/>
                    <a:pt x="80642" y="1"/>
                    <a:pt x="78412" y="1"/>
                  </a:cubicBez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7227811" y="2720540"/>
              <a:ext cx="941274" cy="722809"/>
            </a:xfrm>
            <a:custGeom>
              <a:rect b="b" l="l" r="r" t="t"/>
              <a:pathLst>
                <a:path extrusionOk="0" h="68921" w="89752">
                  <a:moveTo>
                    <a:pt x="24204" y="0"/>
                  </a:moveTo>
                  <a:cubicBezTo>
                    <a:pt x="21974" y="0"/>
                    <a:pt x="23295" y="1965"/>
                    <a:pt x="22447" y="4896"/>
                  </a:cubicBezTo>
                  <a:lnTo>
                    <a:pt x="1" y="51256"/>
                  </a:lnTo>
                  <a:lnTo>
                    <a:pt x="20923" y="68921"/>
                  </a:lnTo>
                  <a:lnTo>
                    <a:pt x="79958" y="58238"/>
                  </a:lnTo>
                  <a:lnTo>
                    <a:pt x="89751" y="55160"/>
                  </a:lnTo>
                  <a:lnTo>
                    <a:pt x="84532" y="11485"/>
                  </a:lnTo>
                  <a:cubicBezTo>
                    <a:pt x="82101" y="5792"/>
                    <a:pt x="81107" y="2985"/>
                    <a:pt x="76926" y="2413"/>
                  </a:cubicBezTo>
                  <a:lnTo>
                    <a:pt x="25011" y="64"/>
                  </a:lnTo>
                  <a:cubicBezTo>
                    <a:pt x="24700" y="21"/>
                    <a:pt x="24433" y="0"/>
                    <a:pt x="24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7280753" y="2777090"/>
              <a:ext cx="819598" cy="612480"/>
            </a:xfrm>
            <a:custGeom>
              <a:rect b="b" l="l" r="r" t="t"/>
              <a:pathLst>
                <a:path extrusionOk="0" h="58401" w="78150">
                  <a:moveTo>
                    <a:pt x="27320" y="1"/>
                  </a:moveTo>
                  <a:cubicBezTo>
                    <a:pt x="21257" y="1"/>
                    <a:pt x="15784" y="3756"/>
                    <a:pt x="13634" y="9478"/>
                  </a:cubicBezTo>
                  <a:lnTo>
                    <a:pt x="0" y="45512"/>
                  </a:lnTo>
                  <a:lnTo>
                    <a:pt x="18785" y="58401"/>
                  </a:lnTo>
                  <a:lnTo>
                    <a:pt x="73010" y="48289"/>
                  </a:lnTo>
                  <a:lnTo>
                    <a:pt x="78149" y="44224"/>
                  </a:lnTo>
                  <a:lnTo>
                    <a:pt x="73871" y="17886"/>
                  </a:lnTo>
                  <a:cubicBezTo>
                    <a:pt x="73039" y="12804"/>
                    <a:pt x="70353" y="8403"/>
                    <a:pt x="66542" y="5354"/>
                  </a:cubicBezTo>
                  <a:cubicBezTo>
                    <a:pt x="64614" y="3790"/>
                    <a:pt x="62373" y="2594"/>
                    <a:pt x="59942" y="1844"/>
                  </a:cubicBezTo>
                  <a:cubicBezTo>
                    <a:pt x="58481" y="1370"/>
                    <a:pt x="56962" y="1075"/>
                    <a:pt x="55397" y="971"/>
                  </a:cubicBezTo>
                  <a:cubicBezTo>
                    <a:pt x="55235" y="943"/>
                    <a:pt x="55057" y="943"/>
                    <a:pt x="54883" y="930"/>
                  </a:cubicBezTo>
                  <a:lnTo>
                    <a:pt x="39199" y="394"/>
                  </a:lnTo>
                  <a:lnTo>
                    <a:pt x="39188" y="394"/>
                  </a:lnTo>
                  <a:lnTo>
                    <a:pt x="28042" y="19"/>
                  </a:lnTo>
                  <a:cubicBezTo>
                    <a:pt x="27800" y="7"/>
                    <a:pt x="27559" y="1"/>
                    <a:pt x="27320" y="1"/>
                  </a:cubicBez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7490119" y="2781222"/>
              <a:ext cx="371625" cy="547615"/>
            </a:xfrm>
            <a:custGeom>
              <a:rect b="b" l="l" r="r" t="t"/>
              <a:pathLst>
                <a:path extrusionOk="0" h="52216" w="35435">
                  <a:moveTo>
                    <a:pt x="19225" y="0"/>
                  </a:moveTo>
                  <a:lnTo>
                    <a:pt x="0" y="52215"/>
                  </a:lnTo>
                  <a:lnTo>
                    <a:pt x="16406" y="52215"/>
                  </a:lnTo>
                  <a:lnTo>
                    <a:pt x="35434" y="577"/>
                  </a:lnTo>
                  <a:cubicBezTo>
                    <a:pt x="35272" y="549"/>
                    <a:pt x="35094" y="549"/>
                    <a:pt x="34920" y="536"/>
                  </a:cubicBezTo>
                  <a:lnTo>
                    <a:pt x="19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6864119" y="2770913"/>
              <a:ext cx="338148" cy="445750"/>
            </a:xfrm>
            <a:custGeom>
              <a:rect b="b" l="l" r="r" t="t"/>
              <a:pathLst>
                <a:path extrusionOk="0" h="42503" w="32243">
                  <a:moveTo>
                    <a:pt x="14975" y="0"/>
                  </a:moveTo>
                  <a:lnTo>
                    <a:pt x="1" y="42503"/>
                  </a:lnTo>
                  <a:lnTo>
                    <a:pt x="17256" y="42503"/>
                  </a:lnTo>
                  <a:lnTo>
                    <a:pt x="32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685703" y="2770913"/>
              <a:ext cx="262974" cy="445750"/>
            </a:xfrm>
            <a:custGeom>
              <a:rect b="b" l="l" r="r" t="t"/>
              <a:pathLst>
                <a:path extrusionOk="0" h="42503" w="25075">
                  <a:moveTo>
                    <a:pt x="16314" y="0"/>
                  </a:moveTo>
                  <a:lnTo>
                    <a:pt x="1" y="42503"/>
                  </a:lnTo>
                  <a:lnTo>
                    <a:pt x="8750" y="42503"/>
                  </a:lnTo>
                  <a:lnTo>
                    <a:pt x="250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7713287" y="2796419"/>
              <a:ext cx="265334" cy="532419"/>
            </a:xfrm>
            <a:custGeom>
              <a:rect b="b" l="l" r="r" t="t"/>
              <a:pathLst>
                <a:path extrusionOk="0" h="50767" w="25300">
                  <a:moveTo>
                    <a:pt x="18700" y="1"/>
                  </a:moveTo>
                  <a:lnTo>
                    <a:pt x="1" y="50766"/>
                  </a:lnTo>
                  <a:lnTo>
                    <a:pt x="7890" y="50766"/>
                  </a:lnTo>
                  <a:lnTo>
                    <a:pt x="25300" y="3511"/>
                  </a:lnTo>
                  <a:cubicBezTo>
                    <a:pt x="23372" y="1947"/>
                    <a:pt x="21131" y="751"/>
                    <a:pt x="18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7763145" y="3443346"/>
              <a:ext cx="436720" cy="406695"/>
            </a:xfrm>
            <a:custGeom>
              <a:rect b="b" l="l" r="r" t="t"/>
              <a:pathLst>
                <a:path extrusionOk="0" h="38779" w="41642">
                  <a:moveTo>
                    <a:pt x="20891" y="0"/>
                  </a:moveTo>
                  <a:cubicBezTo>
                    <a:pt x="1" y="0"/>
                    <a:pt x="7190" y="38779"/>
                    <a:pt x="7190" y="38779"/>
                  </a:cubicBezTo>
                  <a:lnTo>
                    <a:pt x="30484" y="38779"/>
                  </a:lnTo>
                  <a:lnTo>
                    <a:pt x="38153" y="32115"/>
                  </a:lnTo>
                  <a:cubicBezTo>
                    <a:pt x="38153" y="32115"/>
                    <a:pt x="41641" y="1988"/>
                    <a:pt x="22729" y="95"/>
                  </a:cubicBezTo>
                  <a:cubicBezTo>
                    <a:pt x="22093" y="31"/>
                    <a:pt x="21481" y="0"/>
                    <a:pt x="20891" y="0"/>
                  </a:cubicBez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6988231" y="3443346"/>
              <a:ext cx="545549" cy="406695"/>
            </a:xfrm>
            <a:custGeom>
              <a:rect b="b" l="l" r="r" t="t"/>
              <a:pathLst>
                <a:path extrusionOk="0" h="38779" w="52019">
                  <a:moveTo>
                    <a:pt x="26098" y="0"/>
                  </a:moveTo>
                  <a:cubicBezTo>
                    <a:pt x="1" y="0"/>
                    <a:pt x="8985" y="38779"/>
                    <a:pt x="8985" y="38779"/>
                  </a:cubicBezTo>
                  <a:lnTo>
                    <a:pt x="48213" y="38779"/>
                  </a:lnTo>
                  <a:cubicBezTo>
                    <a:pt x="48213" y="38779"/>
                    <a:pt x="52019" y="1988"/>
                    <a:pt x="28394" y="95"/>
                  </a:cubicBezTo>
                  <a:cubicBezTo>
                    <a:pt x="27600" y="31"/>
                    <a:pt x="26835" y="0"/>
                    <a:pt x="26098" y="0"/>
                  </a:cubicBez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7209888" y="3584291"/>
              <a:ext cx="230987" cy="405048"/>
            </a:xfrm>
            <a:custGeom>
              <a:rect b="b" l="l" r="r" t="t"/>
              <a:pathLst>
                <a:path extrusionOk="0" h="38622" w="22025">
                  <a:moveTo>
                    <a:pt x="10893" y="1"/>
                  </a:moveTo>
                  <a:cubicBezTo>
                    <a:pt x="10884" y="1"/>
                    <a:pt x="10876" y="1"/>
                    <a:pt x="10868" y="1"/>
                  </a:cubicBezTo>
                  <a:cubicBezTo>
                    <a:pt x="4833" y="18"/>
                    <a:pt x="1" y="8685"/>
                    <a:pt x="81" y="19351"/>
                  </a:cubicBezTo>
                  <a:cubicBezTo>
                    <a:pt x="156" y="30003"/>
                    <a:pt x="5103" y="38621"/>
                    <a:pt x="11133" y="38621"/>
                  </a:cubicBezTo>
                  <a:cubicBezTo>
                    <a:pt x="11141" y="38621"/>
                    <a:pt x="11149" y="38621"/>
                    <a:pt x="11157" y="38621"/>
                  </a:cubicBezTo>
                  <a:cubicBezTo>
                    <a:pt x="17192" y="38599"/>
                    <a:pt x="22025" y="29937"/>
                    <a:pt x="21944" y="19271"/>
                  </a:cubicBezTo>
                  <a:cubicBezTo>
                    <a:pt x="21864" y="8619"/>
                    <a:pt x="16923" y="1"/>
                    <a:pt x="10893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7070716" y="3584291"/>
              <a:ext cx="370156" cy="406265"/>
            </a:xfrm>
            <a:custGeom>
              <a:rect b="b" l="l" r="r" t="t"/>
              <a:pathLst>
                <a:path extrusionOk="0" h="38738" w="35295">
                  <a:moveTo>
                    <a:pt x="24163" y="1"/>
                  </a:moveTo>
                  <a:cubicBezTo>
                    <a:pt x="24154" y="1"/>
                    <a:pt x="24146" y="1"/>
                    <a:pt x="24138" y="1"/>
                  </a:cubicBezTo>
                  <a:lnTo>
                    <a:pt x="24075" y="1"/>
                  </a:lnTo>
                  <a:lnTo>
                    <a:pt x="10867" y="116"/>
                  </a:lnTo>
                  <a:cubicBezTo>
                    <a:pt x="4828" y="139"/>
                    <a:pt x="0" y="8802"/>
                    <a:pt x="75" y="19468"/>
                  </a:cubicBezTo>
                  <a:cubicBezTo>
                    <a:pt x="155" y="30119"/>
                    <a:pt x="5103" y="38738"/>
                    <a:pt x="11128" y="38738"/>
                  </a:cubicBezTo>
                  <a:cubicBezTo>
                    <a:pt x="11136" y="38738"/>
                    <a:pt x="11144" y="38738"/>
                    <a:pt x="11152" y="38738"/>
                  </a:cubicBezTo>
                  <a:cubicBezTo>
                    <a:pt x="11232" y="38738"/>
                    <a:pt x="18087" y="38639"/>
                    <a:pt x="18167" y="38634"/>
                  </a:cubicBezTo>
                  <a:lnTo>
                    <a:pt x="24179" y="38610"/>
                  </a:lnTo>
                  <a:cubicBezTo>
                    <a:pt x="24260" y="38616"/>
                    <a:pt x="24340" y="38621"/>
                    <a:pt x="24427" y="38621"/>
                  </a:cubicBezTo>
                  <a:cubicBezTo>
                    <a:pt x="30462" y="38599"/>
                    <a:pt x="35295" y="29937"/>
                    <a:pt x="35214" y="19271"/>
                  </a:cubicBezTo>
                  <a:cubicBezTo>
                    <a:pt x="35134" y="8619"/>
                    <a:pt x="30193" y="1"/>
                    <a:pt x="24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7236107" y="3630196"/>
              <a:ext cx="178550" cy="313241"/>
            </a:xfrm>
            <a:custGeom>
              <a:rect b="b" l="l" r="r" t="t"/>
              <a:pathLst>
                <a:path extrusionOk="0" h="29868" w="17025">
                  <a:moveTo>
                    <a:pt x="8420" y="1"/>
                  </a:moveTo>
                  <a:cubicBezTo>
                    <a:pt x="8414" y="1"/>
                    <a:pt x="8408" y="1"/>
                    <a:pt x="8402" y="1"/>
                  </a:cubicBezTo>
                  <a:cubicBezTo>
                    <a:pt x="3732" y="19"/>
                    <a:pt x="1" y="6717"/>
                    <a:pt x="59" y="14963"/>
                  </a:cubicBezTo>
                  <a:cubicBezTo>
                    <a:pt x="121" y="23198"/>
                    <a:pt x="3946" y="29868"/>
                    <a:pt x="8604" y="29868"/>
                  </a:cubicBezTo>
                  <a:cubicBezTo>
                    <a:pt x="8610" y="29868"/>
                    <a:pt x="8617" y="29868"/>
                    <a:pt x="8623" y="29868"/>
                  </a:cubicBezTo>
                  <a:cubicBezTo>
                    <a:pt x="13288" y="29851"/>
                    <a:pt x="17024" y="23151"/>
                    <a:pt x="16968" y="14899"/>
                  </a:cubicBezTo>
                  <a:cubicBezTo>
                    <a:pt x="16904" y="6663"/>
                    <a:pt x="13078" y="1"/>
                    <a:pt x="8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7266752" y="3680894"/>
              <a:ext cx="106847" cy="211858"/>
            </a:xfrm>
            <a:custGeom>
              <a:rect b="b" l="l" r="r" t="t"/>
              <a:pathLst>
                <a:path extrusionOk="0" h="20201" w="10188">
                  <a:moveTo>
                    <a:pt x="5030" y="1"/>
                  </a:moveTo>
                  <a:cubicBezTo>
                    <a:pt x="5027" y="1"/>
                    <a:pt x="5023" y="1"/>
                    <a:pt x="5019" y="1"/>
                  </a:cubicBezTo>
                  <a:cubicBezTo>
                    <a:pt x="2230" y="12"/>
                    <a:pt x="0" y="4540"/>
                    <a:pt x="41" y="10118"/>
                  </a:cubicBezTo>
                  <a:cubicBezTo>
                    <a:pt x="82" y="15693"/>
                    <a:pt x="2372" y="20201"/>
                    <a:pt x="5158" y="20201"/>
                  </a:cubicBezTo>
                  <a:cubicBezTo>
                    <a:pt x="5160" y="20201"/>
                    <a:pt x="5161" y="20201"/>
                    <a:pt x="5163" y="20201"/>
                  </a:cubicBezTo>
                  <a:cubicBezTo>
                    <a:pt x="7959" y="20188"/>
                    <a:pt x="10187" y="15662"/>
                    <a:pt x="10147" y="10083"/>
                  </a:cubicBezTo>
                  <a:cubicBezTo>
                    <a:pt x="10101" y="4513"/>
                    <a:pt x="7815" y="1"/>
                    <a:pt x="5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7230968" y="3621229"/>
              <a:ext cx="188775" cy="331122"/>
            </a:xfrm>
            <a:custGeom>
              <a:rect b="b" l="l" r="r" t="t"/>
              <a:pathLst>
                <a:path extrusionOk="0" h="31573" w="18000">
                  <a:moveTo>
                    <a:pt x="8939" y="5533"/>
                  </a:moveTo>
                  <a:cubicBezTo>
                    <a:pt x="12139" y="5533"/>
                    <a:pt x="14766" y="10108"/>
                    <a:pt x="14806" y="15766"/>
                  </a:cubicBezTo>
                  <a:cubicBezTo>
                    <a:pt x="14846" y="21431"/>
                    <a:pt x="12282" y="26034"/>
                    <a:pt x="9078" y="26045"/>
                  </a:cubicBezTo>
                  <a:cubicBezTo>
                    <a:pt x="9074" y="26045"/>
                    <a:pt x="9070" y="26045"/>
                    <a:pt x="9067" y="26045"/>
                  </a:cubicBezTo>
                  <a:cubicBezTo>
                    <a:pt x="5866" y="26045"/>
                    <a:pt x="3239" y="21465"/>
                    <a:pt x="3199" y="15807"/>
                  </a:cubicBezTo>
                  <a:cubicBezTo>
                    <a:pt x="3153" y="10147"/>
                    <a:pt x="5723" y="5544"/>
                    <a:pt x="8927" y="5533"/>
                  </a:cubicBezTo>
                  <a:cubicBezTo>
                    <a:pt x="8931" y="5533"/>
                    <a:pt x="8935" y="5533"/>
                    <a:pt x="8939" y="5533"/>
                  </a:cubicBezTo>
                  <a:close/>
                  <a:moveTo>
                    <a:pt x="8904" y="1"/>
                  </a:moveTo>
                  <a:cubicBezTo>
                    <a:pt x="8899" y="1"/>
                    <a:pt x="8893" y="1"/>
                    <a:pt x="8887" y="1"/>
                  </a:cubicBezTo>
                  <a:cubicBezTo>
                    <a:pt x="3950" y="19"/>
                    <a:pt x="0" y="7103"/>
                    <a:pt x="64" y="15818"/>
                  </a:cubicBezTo>
                  <a:cubicBezTo>
                    <a:pt x="133" y="24525"/>
                    <a:pt x="4168" y="31572"/>
                    <a:pt x="9095" y="31572"/>
                  </a:cubicBezTo>
                  <a:cubicBezTo>
                    <a:pt x="9103" y="31572"/>
                    <a:pt x="9111" y="31572"/>
                    <a:pt x="9118" y="31572"/>
                  </a:cubicBezTo>
                  <a:cubicBezTo>
                    <a:pt x="14055" y="31554"/>
                    <a:pt x="17999" y="24475"/>
                    <a:pt x="17936" y="15754"/>
                  </a:cubicBezTo>
                  <a:cubicBezTo>
                    <a:pt x="17873" y="7044"/>
                    <a:pt x="13829" y="1"/>
                    <a:pt x="8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7305515" y="3721964"/>
              <a:ext cx="61006" cy="129479"/>
            </a:xfrm>
            <a:custGeom>
              <a:rect b="b" l="l" r="r" t="t"/>
              <a:pathLst>
                <a:path extrusionOk="0" h="12346" w="5817">
                  <a:moveTo>
                    <a:pt x="2714" y="0"/>
                  </a:moveTo>
                  <a:cubicBezTo>
                    <a:pt x="1202" y="0"/>
                    <a:pt x="1" y="2765"/>
                    <a:pt x="30" y="6179"/>
                  </a:cubicBezTo>
                  <a:cubicBezTo>
                    <a:pt x="59" y="9585"/>
                    <a:pt x="1306" y="12346"/>
                    <a:pt x="2818" y="12346"/>
                  </a:cubicBezTo>
                  <a:cubicBezTo>
                    <a:pt x="4332" y="12346"/>
                    <a:pt x="5816" y="9574"/>
                    <a:pt x="5787" y="6167"/>
                  </a:cubicBezTo>
                  <a:cubicBezTo>
                    <a:pt x="5758" y="2759"/>
                    <a:pt x="4228" y="0"/>
                    <a:pt x="2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7910550" y="3584291"/>
              <a:ext cx="230924" cy="405048"/>
            </a:xfrm>
            <a:custGeom>
              <a:rect b="b" l="l" r="r" t="t"/>
              <a:pathLst>
                <a:path extrusionOk="0" h="38622" w="22019">
                  <a:moveTo>
                    <a:pt x="10894" y="1"/>
                  </a:moveTo>
                  <a:cubicBezTo>
                    <a:pt x="10885" y="1"/>
                    <a:pt x="10877" y="1"/>
                    <a:pt x="10869" y="1"/>
                  </a:cubicBezTo>
                  <a:cubicBezTo>
                    <a:pt x="4833" y="18"/>
                    <a:pt x="0" y="8685"/>
                    <a:pt x="81" y="19351"/>
                  </a:cubicBezTo>
                  <a:cubicBezTo>
                    <a:pt x="156" y="30003"/>
                    <a:pt x="5104" y="38621"/>
                    <a:pt x="11127" y="38621"/>
                  </a:cubicBezTo>
                  <a:cubicBezTo>
                    <a:pt x="11135" y="38621"/>
                    <a:pt x="11144" y="38621"/>
                    <a:pt x="11152" y="38621"/>
                  </a:cubicBezTo>
                  <a:cubicBezTo>
                    <a:pt x="17192" y="38599"/>
                    <a:pt x="22019" y="29937"/>
                    <a:pt x="21944" y="19271"/>
                  </a:cubicBezTo>
                  <a:cubicBezTo>
                    <a:pt x="21864" y="8619"/>
                    <a:pt x="16922" y="1"/>
                    <a:pt x="10894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7771378" y="3584291"/>
              <a:ext cx="370093" cy="406265"/>
            </a:xfrm>
            <a:custGeom>
              <a:rect b="b" l="l" r="r" t="t"/>
              <a:pathLst>
                <a:path extrusionOk="0" h="38738" w="35289">
                  <a:moveTo>
                    <a:pt x="24164" y="1"/>
                  </a:moveTo>
                  <a:cubicBezTo>
                    <a:pt x="24155" y="1"/>
                    <a:pt x="24147" y="1"/>
                    <a:pt x="24139" y="1"/>
                  </a:cubicBezTo>
                  <a:lnTo>
                    <a:pt x="24075" y="1"/>
                  </a:lnTo>
                  <a:lnTo>
                    <a:pt x="10869" y="116"/>
                  </a:lnTo>
                  <a:cubicBezTo>
                    <a:pt x="4827" y="139"/>
                    <a:pt x="0" y="8802"/>
                    <a:pt x="75" y="19468"/>
                  </a:cubicBezTo>
                  <a:cubicBezTo>
                    <a:pt x="155" y="30119"/>
                    <a:pt x="5097" y="38738"/>
                    <a:pt x="11128" y="38738"/>
                  </a:cubicBezTo>
                  <a:cubicBezTo>
                    <a:pt x="11136" y="38738"/>
                    <a:pt x="11144" y="38738"/>
                    <a:pt x="11151" y="38738"/>
                  </a:cubicBezTo>
                  <a:cubicBezTo>
                    <a:pt x="11232" y="38738"/>
                    <a:pt x="18087" y="38639"/>
                    <a:pt x="18167" y="38634"/>
                  </a:cubicBezTo>
                  <a:lnTo>
                    <a:pt x="24179" y="38610"/>
                  </a:lnTo>
                  <a:cubicBezTo>
                    <a:pt x="24260" y="38616"/>
                    <a:pt x="24340" y="38621"/>
                    <a:pt x="24422" y="38621"/>
                  </a:cubicBezTo>
                  <a:cubicBezTo>
                    <a:pt x="30462" y="38599"/>
                    <a:pt x="35289" y="29937"/>
                    <a:pt x="35214" y="19271"/>
                  </a:cubicBezTo>
                  <a:cubicBezTo>
                    <a:pt x="35134" y="8619"/>
                    <a:pt x="30192" y="1"/>
                    <a:pt x="24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7936717" y="3630196"/>
              <a:ext cx="178602" cy="313241"/>
            </a:xfrm>
            <a:custGeom>
              <a:rect b="b" l="l" r="r" t="t"/>
              <a:pathLst>
                <a:path extrusionOk="0" h="29868" w="17030">
                  <a:moveTo>
                    <a:pt x="8426" y="1"/>
                  </a:moveTo>
                  <a:cubicBezTo>
                    <a:pt x="8420" y="1"/>
                    <a:pt x="8414" y="1"/>
                    <a:pt x="8409" y="1"/>
                  </a:cubicBezTo>
                  <a:cubicBezTo>
                    <a:pt x="3737" y="19"/>
                    <a:pt x="0" y="6717"/>
                    <a:pt x="64" y="14963"/>
                  </a:cubicBezTo>
                  <a:cubicBezTo>
                    <a:pt x="121" y="23198"/>
                    <a:pt x="3945" y="29868"/>
                    <a:pt x="8609" y="29868"/>
                  </a:cubicBezTo>
                  <a:cubicBezTo>
                    <a:pt x="8615" y="29868"/>
                    <a:pt x="8621" y="29868"/>
                    <a:pt x="8628" y="29868"/>
                  </a:cubicBezTo>
                  <a:cubicBezTo>
                    <a:pt x="13294" y="29851"/>
                    <a:pt x="17029" y="23151"/>
                    <a:pt x="16972" y="14899"/>
                  </a:cubicBezTo>
                  <a:cubicBezTo>
                    <a:pt x="16909" y="6663"/>
                    <a:pt x="13083" y="1"/>
                    <a:pt x="8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7967351" y="3680894"/>
              <a:ext cx="106847" cy="211858"/>
            </a:xfrm>
            <a:custGeom>
              <a:rect b="b" l="l" r="r" t="t"/>
              <a:pathLst>
                <a:path extrusionOk="0" h="20201" w="10188">
                  <a:moveTo>
                    <a:pt x="5036" y="1"/>
                  </a:moveTo>
                  <a:cubicBezTo>
                    <a:pt x="5032" y="1"/>
                    <a:pt x="5029" y="1"/>
                    <a:pt x="5025" y="1"/>
                  </a:cubicBezTo>
                  <a:cubicBezTo>
                    <a:pt x="2231" y="12"/>
                    <a:pt x="1" y="4540"/>
                    <a:pt x="48" y="10118"/>
                  </a:cubicBezTo>
                  <a:cubicBezTo>
                    <a:pt x="88" y="15693"/>
                    <a:pt x="2378" y="20201"/>
                    <a:pt x="5164" y="20201"/>
                  </a:cubicBezTo>
                  <a:cubicBezTo>
                    <a:pt x="5165" y="20201"/>
                    <a:pt x="5167" y="20201"/>
                    <a:pt x="5169" y="20201"/>
                  </a:cubicBezTo>
                  <a:cubicBezTo>
                    <a:pt x="7959" y="20188"/>
                    <a:pt x="10187" y="15662"/>
                    <a:pt x="10147" y="10083"/>
                  </a:cubicBezTo>
                  <a:cubicBezTo>
                    <a:pt x="10107" y="4513"/>
                    <a:pt x="7821" y="1"/>
                    <a:pt x="5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7931630" y="3621229"/>
              <a:ext cx="188775" cy="331122"/>
            </a:xfrm>
            <a:custGeom>
              <a:rect b="b" l="l" r="r" t="t"/>
              <a:pathLst>
                <a:path extrusionOk="0" h="31573" w="18000">
                  <a:moveTo>
                    <a:pt x="8940" y="5533"/>
                  </a:moveTo>
                  <a:cubicBezTo>
                    <a:pt x="12139" y="5533"/>
                    <a:pt x="14766" y="10108"/>
                    <a:pt x="14806" y="15766"/>
                  </a:cubicBezTo>
                  <a:cubicBezTo>
                    <a:pt x="14846" y="21431"/>
                    <a:pt x="12282" y="26034"/>
                    <a:pt x="9078" y="26045"/>
                  </a:cubicBezTo>
                  <a:cubicBezTo>
                    <a:pt x="9074" y="26045"/>
                    <a:pt x="9070" y="26045"/>
                    <a:pt x="9066" y="26045"/>
                  </a:cubicBezTo>
                  <a:cubicBezTo>
                    <a:pt x="5866" y="26045"/>
                    <a:pt x="3239" y="21465"/>
                    <a:pt x="3193" y="15807"/>
                  </a:cubicBezTo>
                  <a:cubicBezTo>
                    <a:pt x="3153" y="10147"/>
                    <a:pt x="5717" y="5544"/>
                    <a:pt x="8928" y="5533"/>
                  </a:cubicBezTo>
                  <a:cubicBezTo>
                    <a:pt x="8932" y="5533"/>
                    <a:pt x="8936" y="5533"/>
                    <a:pt x="8940" y="5533"/>
                  </a:cubicBezTo>
                  <a:close/>
                  <a:moveTo>
                    <a:pt x="8904" y="1"/>
                  </a:moveTo>
                  <a:cubicBezTo>
                    <a:pt x="8898" y="1"/>
                    <a:pt x="8893" y="1"/>
                    <a:pt x="8887" y="1"/>
                  </a:cubicBezTo>
                  <a:cubicBezTo>
                    <a:pt x="3950" y="19"/>
                    <a:pt x="0" y="7103"/>
                    <a:pt x="64" y="15818"/>
                  </a:cubicBezTo>
                  <a:cubicBezTo>
                    <a:pt x="127" y="24525"/>
                    <a:pt x="4169" y="31572"/>
                    <a:pt x="9095" y="31572"/>
                  </a:cubicBezTo>
                  <a:cubicBezTo>
                    <a:pt x="9103" y="31572"/>
                    <a:pt x="9110" y="31572"/>
                    <a:pt x="9118" y="31572"/>
                  </a:cubicBezTo>
                  <a:cubicBezTo>
                    <a:pt x="14056" y="31554"/>
                    <a:pt x="17999" y="24475"/>
                    <a:pt x="17937" y="15754"/>
                  </a:cubicBezTo>
                  <a:cubicBezTo>
                    <a:pt x="17873" y="7044"/>
                    <a:pt x="13829" y="1"/>
                    <a:pt x="8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8006124" y="3721964"/>
              <a:ext cx="61048" cy="129479"/>
            </a:xfrm>
            <a:custGeom>
              <a:rect b="b" l="l" r="r" t="t"/>
              <a:pathLst>
                <a:path extrusionOk="0" h="12346" w="5821">
                  <a:moveTo>
                    <a:pt x="2719" y="0"/>
                  </a:moveTo>
                  <a:cubicBezTo>
                    <a:pt x="1207" y="0"/>
                    <a:pt x="0" y="2765"/>
                    <a:pt x="35" y="6179"/>
                  </a:cubicBezTo>
                  <a:cubicBezTo>
                    <a:pt x="64" y="9585"/>
                    <a:pt x="1311" y="12346"/>
                    <a:pt x="2823" y="12346"/>
                  </a:cubicBezTo>
                  <a:cubicBezTo>
                    <a:pt x="4337" y="12346"/>
                    <a:pt x="5821" y="9574"/>
                    <a:pt x="5792" y="6167"/>
                  </a:cubicBezTo>
                  <a:cubicBezTo>
                    <a:pt x="5757" y="2759"/>
                    <a:pt x="4233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6925787" y="3252637"/>
              <a:ext cx="1286607" cy="597399"/>
            </a:xfrm>
            <a:custGeom>
              <a:rect b="b" l="l" r="r" t="t"/>
              <a:pathLst>
                <a:path extrusionOk="0" h="56963" w="122680">
                  <a:moveTo>
                    <a:pt x="115081" y="1"/>
                  </a:moveTo>
                  <a:cubicBezTo>
                    <a:pt x="115071" y="1"/>
                    <a:pt x="115060" y="1"/>
                    <a:pt x="115050" y="1"/>
                  </a:cubicBezTo>
                  <a:cubicBezTo>
                    <a:pt x="99493" y="99"/>
                    <a:pt x="51366" y="515"/>
                    <a:pt x="29537" y="521"/>
                  </a:cubicBezTo>
                  <a:cubicBezTo>
                    <a:pt x="29018" y="521"/>
                    <a:pt x="28516" y="596"/>
                    <a:pt x="28020" y="734"/>
                  </a:cubicBezTo>
                  <a:cubicBezTo>
                    <a:pt x="24577" y="1722"/>
                    <a:pt x="3454" y="13058"/>
                    <a:pt x="1999" y="35984"/>
                  </a:cubicBezTo>
                  <a:cubicBezTo>
                    <a:pt x="1311" y="46760"/>
                    <a:pt x="0" y="56963"/>
                    <a:pt x="10799" y="56963"/>
                  </a:cubicBezTo>
                  <a:lnTo>
                    <a:pt x="14939" y="56963"/>
                  </a:lnTo>
                  <a:cubicBezTo>
                    <a:pt x="14939" y="56963"/>
                    <a:pt x="5955" y="18184"/>
                    <a:pt x="32052" y="18184"/>
                  </a:cubicBezTo>
                  <a:cubicBezTo>
                    <a:pt x="32789" y="18184"/>
                    <a:pt x="33554" y="18215"/>
                    <a:pt x="34348" y="18279"/>
                  </a:cubicBezTo>
                  <a:cubicBezTo>
                    <a:pt x="53434" y="19809"/>
                    <a:pt x="54617" y="44103"/>
                    <a:pt x="54369" y="53389"/>
                  </a:cubicBezTo>
                  <a:cubicBezTo>
                    <a:pt x="54318" y="55346"/>
                    <a:pt x="55883" y="56963"/>
                    <a:pt x="57840" y="56963"/>
                  </a:cubicBezTo>
                  <a:lnTo>
                    <a:pt x="83018" y="56963"/>
                  </a:lnTo>
                  <a:cubicBezTo>
                    <a:pt x="85102" y="56963"/>
                    <a:pt x="86714" y="55145"/>
                    <a:pt x="86472" y="53077"/>
                  </a:cubicBezTo>
                  <a:cubicBezTo>
                    <a:pt x="85293" y="43252"/>
                    <a:pt x="83934" y="18184"/>
                    <a:pt x="100729" y="18184"/>
                  </a:cubicBezTo>
                  <a:cubicBezTo>
                    <a:pt x="101320" y="18184"/>
                    <a:pt x="101934" y="18215"/>
                    <a:pt x="102571" y="18279"/>
                  </a:cubicBezTo>
                  <a:cubicBezTo>
                    <a:pt x="121483" y="20172"/>
                    <a:pt x="117995" y="50299"/>
                    <a:pt x="117995" y="50299"/>
                  </a:cubicBezTo>
                  <a:cubicBezTo>
                    <a:pt x="117995" y="50299"/>
                    <a:pt x="122679" y="47965"/>
                    <a:pt x="122679" y="41008"/>
                  </a:cubicBezTo>
                  <a:lnTo>
                    <a:pt x="122679" y="12770"/>
                  </a:lnTo>
                  <a:cubicBezTo>
                    <a:pt x="122679" y="9241"/>
                    <a:pt x="121726" y="5782"/>
                    <a:pt x="119913" y="2756"/>
                  </a:cubicBezTo>
                  <a:cubicBezTo>
                    <a:pt x="118895" y="1049"/>
                    <a:pt x="117067" y="1"/>
                    <a:pt x="115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8127855" y="3273780"/>
              <a:ext cx="95216" cy="89280"/>
            </a:xfrm>
            <a:custGeom>
              <a:rect b="b" l="l" r="r" t="t"/>
              <a:pathLst>
                <a:path extrusionOk="0" h="8513" w="9079">
                  <a:moveTo>
                    <a:pt x="4256" y="0"/>
                  </a:moveTo>
                  <a:cubicBezTo>
                    <a:pt x="1906" y="0"/>
                    <a:pt x="0" y="1906"/>
                    <a:pt x="0" y="4256"/>
                  </a:cubicBezTo>
                  <a:cubicBezTo>
                    <a:pt x="0" y="6607"/>
                    <a:pt x="1906" y="8513"/>
                    <a:pt x="4256" y="8513"/>
                  </a:cubicBezTo>
                  <a:lnTo>
                    <a:pt x="4822" y="8513"/>
                  </a:lnTo>
                  <a:cubicBezTo>
                    <a:pt x="7172" y="8513"/>
                    <a:pt x="9078" y="6607"/>
                    <a:pt x="9078" y="4256"/>
                  </a:cubicBezTo>
                  <a:cubicBezTo>
                    <a:pt x="9078" y="1906"/>
                    <a:pt x="7172" y="0"/>
                    <a:pt x="4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6232812" y="3646662"/>
              <a:ext cx="553247" cy="129447"/>
            </a:xfrm>
            <a:custGeom>
              <a:rect b="b" l="l" r="r" t="t"/>
              <a:pathLst>
                <a:path extrusionOk="0" h="12343" w="52753">
                  <a:moveTo>
                    <a:pt x="6168" y="1"/>
                  </a:moveTo>
                  <a:cubicBezTo>
                    <a:pt x="2761" y="1"/>
                    <a:pt x="1" y="2767"/>
                    <a:pt x="1" y="6175"/>
                  </a:cubicBezTo>
                  <a:cubicBezTo>
                    <a:pt x="1" y="9582"/>
                    <a:pt x="2761" y="12343"/>
                    <a:pt x="6168" y="12343"/>
                  </a:cubicBezTo>
                  <a:lnTo>
                    <a:pt x="46585" y="12343"/>
                  </a:lnTo>
                  <a:cubicBezTo>
                    <a:pt x="49993" y="12343"/>
                    <a:pt x="52752" y="9582"/>
                    <a:pt x="52752" y="6175"/>
                  </a:cubicBezTo>
                  <a:cubicBezTo>
                    <a:pt x="52752" y="2767"/>
                    <a:pt x="49993" y="1"/>
                    <a:pt x="4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7614870" y="3326051"/>
              <a:ext cx="154942" cy="46827"/>
            </a:xfrm>
            <a:custGeom>
              <a:rect b="b" l="l" r="r" t="t"/>
              <a:pathLst>
                <a:path extrusionOk="0" h="4465" w="14774">
                  <a:moveTo>
                    <a:pt x="2236" y="0"/>
                  </a:moveTo>
                  <a:cubicBezTo>
                    <a:pt x="1000" y="0"/>
                    <a:pt x="1" y="999"/>
                    <a:pt x="1" y="2229"/>
                  </a:cubicBezTo>
                  <a:cubicBezTo>
                    <a:pt x="1" y="3465"/>
                    <a:pt x="1000" y="4464"/>
                    <a:pt x="2236" y="4464"/>
                  </a:cubicBezTo>
                  <a:lnTo>
                    <a:pt x="12543" y="4464"/>
                  </a:lnTo>
                  <a:cubicBezTo>
                    <a:pt x="13774" y="4464"/>
                    <a:pt x="14773" y="3465"/>
                    <a:pt x="14773" y="2229"/>
                  </a:cubicBezTo>
                  <a:cubicBezTo>
                    <a:pt x="14773" y="999"/>
                    <a:pt x="13774" y="0"/>
                    <a:pt x="12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7246165" y="3143134"/>
              <a:ext cx="271637" cy="142252"/>
            </a:xfrm>
            <a:custGeom>
              <a:rect b="b" l="l" r="r" t="t"/>
              <a:pathLst>
                <a:path extrusionOk="0" h="13564" w="25901">
                  <a:moveTo>
                    <a:pt x="13836" y="0"/>
                  </a:moveTo>
                  <a:cubicBezTo>
                    <a:pt x="12400" y="0"/>
                    <a:pt x="11003" y="511"/>
                    <a:pt x="9898" y="1452"/>
                  </a:cubicBezTo>
                  <a:lnTo>
                    <a:pt x="1710" y="8421"/>
                  </a:lnTo>
                  <a:cubicBezTo>
                    <a:pt x="1566" y="8547"/>
                    <a:pt x="1433" y="8686"/>
                    <a:pt x="1318" y="8837"/>
                  </a:cubicBezTo>
                  <a:cubicBezTo>
                    <a:pt x="1" y="10552"/>
                    <a:pt x="1097" y="13035"/>
                    <a:pt x="3240" y="13225"/>
                  </a:cubicBezTo>
                  <a:lnTo>
                    <a:pt x="6889" y="13555"/>
                  </a:lnTo>
                  <a:cubicBezTo>
                    <a:pt x="6965" y="13560"/>
                    <a:pt x="7040" y="13563"/>
                    <a:pt x="7116" y="13563"/>
                  </a:cubicBezTo>
                  <a:cubicBezTo>
                    <a:pt x="7192" y="13563"/>
                    <a:pt x="7268" y="13560"/>
                    <a:pt x="7346" y="13555"/>
                  </a:cubicBezTo>
                  <a:lnTo>
                    <a:pt x="19501" y="12601"/>
                  </a:lnTo>
                  <a:cubicBezTo>
                    <a:pt x="22049" y="12406"/>
                    <a:pt x="24197" y="10639"/>
                    <a:pt x="24884" y="8173"/>
                  </a:cubicBezTo>
                  <a:cubicBezTo>
                    <a:pt x="25900" y="4517"/>
                    <a:pt x="23354" y="828"/>
                    <a:pt x="19565" y="492"/>
                  </a:cubicBezTo>
                  <a:lnTo>
                    <a:pt x="14373" y="24"/>
                  </a:lnTo>
                  <a:cubicBezTo>
                    <a:pt x="14194" y="8"/>
                    <a:pt x="14015" y="0"/>
                    <a:pt x="13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7856706" y="2778433"/>
              <a:ext cx="47613" cy="481953"/>
            </a:xfrm>
            <a:custGeom>
              <a:rect b="b" l="l" r="r" t="t"/>
              <a:pathLst>
                <a:path extrusionOk="0" h="45955" w="4540">
                  <a:moveTo>
                    <a:pt x="1" y="0"/>
                  </a:moveTo>
                  <a:lnTo>
                    <a:pt x="1" y="45955"/>
                  </a:lnTo>
                  <a:lnTo>
                    <a:pt x="4540" y="45955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6660322" y="3439035"/>
              <a:ext cx="269676" cy="133758"/>
            </a:xfrm>
            <a:custGeom>
              <a:rect b="b" l="l" r="r" t="t"/>
              <a:pathLst>
                <a:path extrusionOk="0" h="12754" w="25714">
                  <a:moveTo>
                    <a:pt x="22549" y="1"/>
                  </a:moveTo>
                  <a:cubicBezTo>
                    <a:pt x="22514" y="1"/>
                    <a:pt x="22478" y="1"/>
                    <a:pt x="22442" y="3"/>
                  </a:cubicBezTo>
                  <a:cubicBezTo>
                    <a:pt x="18313" y="165"/>
                    <a:pt x="11735" y="852"/>
                    <a:pt x="7018" y="3393"/>
                  </a:cubicBezTo>
                  <a:cubicBezTo>
                    <a:pt x="4806" y="4582"/>
                    <a:pt x="3183" y="5898"/>
                    <a:pt x="1988" y="7164"/>
                  </a:cubicBezTo>
                  <a:cubicBezTo>
                    <a:pt x="1" y="9272"/>
                    <a:pt x="1589" y="12753"/>
                    <a:pt x="4488" y="12753"/>
                  </a:cubicBezTo>
                  <a:lnTo>
                    <a:pt x="20779" y="12753"/>
                  </a:lnTo>
                  <a:cubicBezTo>
                    <a:pt x="22453" y="12753"/>
                    <a:pt x="23880" y="11517"/>
                    <a:pt x="24099" y="9861"/>
                  </a:cubicBezTo>
                  <a:cubicBezTo>
                    <a:pt x="24348" y="8024"/>
                    <a:pt x="24705" y="5783"/>
                    <a:pt x="25272" y="3491"/>
                  </a:cubicBezTo>
                  <a:cubicBezTo>
                    <a:pt x="25714" y="1712"/>
                    <a:pt x="24361" y="1"/>
                    <a:pt x="22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6190107" y="3439035"/>
              <a:ext cx="170317" cy="133758"/>
            </a:xfrm>
            <a:custGeom>
              <a:rect b="b" l="l" r="r" t="t"/>
              <a:pathLst>
                <a:path extrusionOk="0" h="12754" w="16240">
                  <a:moveTo>
                    <a:pt x="1995" y="1"/>
                  </a:moveTo>
                  <a:cubicBezTo>
                    <a:pt x="851" y="1"/>
                    <a:pt x="1" y="1712"/>
                    <a:pt x="278" y="3491"/>
                  </a:cubicBezTo>
                  <a:cubicBezTo>
                    <a:pt x="637" y="5783"/>
                    <a:pt x="861" y="8024"/>
                    <a:pt x="1018" y="9861"/>
                  </a:cubicBezTo>
                  <a:cubicBezTo>
                    <a:pt x="1157" y="11517"/>
                    <a:pt x="2057" y="12753"/>
                    <a:pt x="3113" y="12753"/>
                  </a:cubicBezTo>
                  <a:lnTo>
                    <a:pt x="13404" y="12753"/>
                  </a:lnTo>
                  <a:cubicBezTo>
                    <a:pt x="15235" y="12753"/>
                    <a:pt x="16240" y="9272"/>
                    <a:pt x="14981" y="7164"/>
                  </a:cubicBezTo>
                  <a:cubicBezTo>
                    <a:pt x="14230" y="5898"/>
                    <a:pt x="13202" y="4582"/>
                    <a:pt x="11805" y="3393"/>
                  </a:cubicBezTo>
                  <a:cubicBezTo>
                    <a:pt x="8825" y="852"/>
                    <a:pt x="4673" y="165"/>
                    <a:pt x="2063" y="3"/>
                  </a:cubicBezTo>
                  <a:cubicBezTo>
                    <a:pt x="2040" y="1"/>
                    <a:pt x="2018" y="1"/>
                    <a:pt x="1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7599799" y="3473771"/>
              <a:ext cx="137365" cy="234312"/>
            </a:xfrm>
            <a:custGeom>
              <a:rect b="b" l="l" r="r" t="t"/>
              <a:pathLst>
                <a:path extrusionOk="0" h="22342" w="13098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30"/>
          <p:cNvSpPr/>
          <p:nvPr/>
        </p:nvSpPr>
        <p:spPr>
          <a:xfrm>
            <a:off x="7251312" y="874802"/>
            <a:ext cx="626412" cy="1068394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0"/>
          <p:cNvSpPr txBox="1"/>
          <p:nvPr>
            <p:ph type="ctrTitle"/>
          </p:nvPr>
        </p:nvSpPr>
        <p:spPr>
          <a:xfrm>
            <a:off x="867500" y="849175"/>
            <a:ext cx="5218500" cy="25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Automated Guided Vehicle/ Autonomous Mobile Robot</a:t>
            </a:r>
            <a:endParaRPr sz="4100">
              <a:solidFill>
                <a:schemeClr val="lt1"/>
              </a:solidFill>
            </a:endParaRPr>
          </a:p>
        </p:txBody>
      </p:sp>
      <p:grpSp>
        <p:nvGrpSpPr>
          <p:cNvPr id="531" name="Google Shape;531;p30"/>
          <p:cNvGrpSpPr/>
          <p:nvPr/>
        </p:nvGrpSpPr>
        <p:grpSpPr>
          <a:xfrm>
            <a:off x="4748707" y="2755189"/>
            <a:ext cx="674028" cy="673984"/>
            <a:chOff x="4748707" y="2755189"/>
            <a:chExt cx="674028" cy="673984"/>
          </a:xfrm>
        </p:grpSpPr>
        <p:sp>
          <p:nvSpPr>
            <p:cNvPr id="532" name="Google Shape;532;p30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3" name="Google Shape;533;p30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534" name="Google Shape;534;p30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0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37" name="Google Shape;537;p30"/>
          <p:cNvCxnSpPr>
            <a:stCxn id="532" idx="6"/>
            <a:endCxn id="488" idx="2"/>
          </p:cNvCxnSpPr>
          <p:nvPr/>
        </p:nvCxnSpPr>
        <p:spPr>
          <a:xfrm>
            <a:off x="5290463" y="3092188"/>
            <a:ext cx="2154900" cy="1180800"/>
          </a:xfrm>
          <a:prstGeom prst="bentConnector4">
            <a:avLst>
              <a:gd fmla="val 29541" name="adj1"/>
              <a:gd fmla="val 13503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30"/>
          <p:cNvSpPr/>
          <p:nvPr/>
        </p:nvSpPr>
        <p:spPr>
          <a:xfrm>
            <a:off x="7699422" y="150730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6935947" y="1507304"/>
            <a:ext cx="255542" cy="435892"/>
          </a:xfrm>
          <a:custGeom>
            <a:rect b="b" l="l" r="r" t="t"/>
            <a:pathLst>
              <a:path extrusionOk="0" h="22342" w="13098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/>
          <p:cNvSpPr txBox="1"/>
          <p:nvPr>
            <p:ph type="title"/>
          </p:nvPr>
        </p:nvSpPr>
        <p:spPr>
          <a:xfrm>
            <a:off x="303350" y="474550"/>
            <a:ext cx="85227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FIRST AMR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624" name="Google Shape;624;p39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first AMR was developed in late 1990s by a team of researchers at Carnegie Mellon University’s Robotics Institute in Pittsburgh, Pennsylvania.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It was called the “Gator” (General Autonomous Tasking of Robots), designed to perform a wide range of tasks in industrial and military environments.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Equipped with a range of sensors, including cameras and laser range finders, that allowed it to navigate autonomously and avoid obstacles.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Gator was designed to be highly modular, allowing users to add or remove components depending on the specific task at hand.</a:t>
            </a:r>
            <a:endParaRPr/>
          </a:p>
        </p:txBody>
      </p:sp>
      <p:pic>
        <p:nvPicPr>
          <p:cNvPr id="625" name="Google Shape;6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75" y="1354725"/>
            <a:ext cx="3621975" cy="27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"/>
          <p:cNvSpPr txBox="1"/>
          <p:nvPr>
            <p:ph type="title"/>
          </p:nvPr>
        </p:nvSpPr>
        <p:spPr>
          <a:xfrm>
            <a:off x="1097450" y="-408975"/>
            <a:ext cx="5114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APPLICATION</a:t>
            </a:r>
            <a:endParaRPr sz="3600"/>
          </a:p>
        </p:txBody>
      </p:sp>
      <p:sp>
        <p:nvSpPr>
          <p:cNvPr id="631" name="Google Shape;631;p40"/>
          <p:cNvSpPr txBox="1"/>
          <p:nvPr>
            <p:ph idx="1" type="subTitle"/>
          </p:nvPr>
        </p:nvSpPr>
        <p:spPr>
          <a:xfrm>
            <a:off x="3300275" y="1102125"/>
            <a:ext cx="2015700" cy="43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AGVs:</a:t>
            </a:r>
            <a:endParaRPr/>
          </a:p>
        </p:txBody>
      </p:sp>
      <p:pic>
        <p:nvPicPr>
          <p:cNvPr id="632" name="Google Shape;6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" y="633375"/>
            <a:ext cx="2375575" cy="2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75" y="2466475"/>
            <a:ext cx="2611595" cy="21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0"/>
          <p:cNvSpPr txBox="1"/>
          <p:nvPr>
            <p:ph idx="1" type="subTitle"/>
          </p:nvPr>
        </p:nvSpPr>
        <p:spPr>
          <a:xfrm>
            <a:off x="6789600" y="1102125"/>
            <a:ext cx="2015700" cy="43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AMRs:</a:t>
            </a:r>
            <a:endParaRPr/>
          </a:p>
        </p:txBody>
      </p:sp>
      <p:sp>
        <p:nvSpPr>
          <p:cNvPr id="635" name="Google Shape;635;p40"/>
          <p:cNvSpPr txBox="1"/>
          <p:nvPr>
            <p:ph idx="1" type="subTitle"/>
          </p:nvPr>
        </p:nvSpPr>
        <p:spPr>
          <a:xfrm>
            <a:off x="3300275" y="1430100"/>
            <a:ext cx="2611500" cy="319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Material handling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Transportation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Assembly line feeding and uploading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Order picking and replenishment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Moving parts and components in production lines.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Moving equipment, supplies and medical waste.</a:t>
            </a:r>
            <a:endParaRPr/>
          </a:p>
        </p:txBody>
      </p:sp>
      <p:sp>
        <p:nvSpPr>
          <p:cNvPr id="636" name="Google Shape;636;p40"/>
          <p:cNvSpPr txBox="1"/>
          <p:nvPr>
            <p:ph idx="1" type="subTitle"/>
          </p:nvPr>
        </p:nvSpPr>
        <p:spPr>
          <a:xfrm>
            <a:off x="6491700" y="1430100"/>
            <a:ext cx="2611500" cy="319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Material handling and transportation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Logistics and e-commerce operations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Inspection and maintenance tasks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Medication and supply delivery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Patient transportation and disinfection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1"/>
          <p:cNvSpPr txBox="1"/>
          <p:nvPr>
            <p:ph type="title"/>
          </p:nvPr>
        </p:nvSpPr>
        <p:spPr>
          <a:xfrm>
            <a:off x="3675100" y="1451250"/>
            <a:ext cx="4703400" cy="23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MAIN COMPONENTS</a:t>
            </a:r>
            <a:endParaRPr sz="4700"/>
          </a:p>
        </p:txBody>
      </p:sp>
      <p:sp>
        <p:nvSpPr>
          <p:cNvPr id="642" name="Google Shape;642;p41"/>
          <p:cNvSpPr txBox="1"/>
          <p:nvPr>
            <p:ph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643" name="Google Shape;643;p41"/>
          <p:cNvGrpSpPr/>
          <p:nvPr/>
        </p:nvGrpSpPr>
        <p:grpSpPr>
          <a:xfrm rot="-5400000">
            <a:off x="1995732" y="3735489"/>
            <a:ext cx="674028" cy="673984"/>
            <a:chOff x="4748707" y="2755189"/>
            <a:chExt cx="674028" cy="673984"/>
          </a:xfrm>
        </p:grpSpPr>
        <p:sp>
          <p:nvSpPr>
            <p:cNvPr id="644" name="Google Shape;644;p41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" name="Google Shape;645;p41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646" name="Google Shape;646;p41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1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1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49" name="Google Shape;649;p41"/>
          <p:cNvCxnSpPr>
            <a:stCxn id="642" idx="2"/>
            <a:endCxn id="644" idx="6"/>
          </p:cNvCxnSpPr>
          <p:nvPr/>
        </p:nvCxnSpPr>
        <p:spPr>
          <a:xfrm>
            <a:off x="2332750" y="346710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"/>
          <p:cNvSpPr txBox="1"/>
          <p:nvPr>
            <p:ph type="title"/>
          </p:nvPr>
        </p:nvSpPr>
        <p:spPr>
          <a:xfrm>
            <a:off x="719977" y="1759050"/>
            <a:ext cx="23055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Frame &amp; Design</a:t>
            </a:r>
            <a:endParaRPr/>
          </a:p>
        </p:txBody>
      </p:sp>
      <p:sp>
        <p:nvSpPr>
          <p:cNvPr id="655" name="Google Shape;655;p42"/>
          <p:cNvSpPr txBox="1"/>
          <p:nvPr>
            <p:ph idx="2" type="title"/>
          </p:nvPr>
        </p:nvSpPr>
        <p:spPr>
          <a:xfrm>
            <a:off x="3419250" y="1759050"/>
            <a:ext cx="23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Propulsion System</a:t>
            </a:r>
            <a:endParaRPr/>
          </a:p>
        </p:txBody>
      </p:sp>
      <p:sp>
        <p:nvSpPr>
          <p:cNvPr id="656" name="Google Shape;656;p42"/>
          <p:cNvSpPr txBox="1"/>
          <p:nvPr>
            <p:ph idx="4" type="title"/>
          </p:nvPr>
        </p:nvSpPr>
        <p:spPr>
          <a:xfrm>
            <a:off x="719975" y="3421050"/>
            <a:ext cx="23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Data Collection</a:t>
            </a:r>
            <a:endParaRPr/>
          </a:p>
        </p:txBody>
      </p:sp>
      <p:sp>
        <p:nvSpPr>
          <p:cNvPr id="657" name="Google Shape;657;p42"/>
          <p:cNvSpPr txBox="1"/>
          <p:nvPr>
            <p:ph idx="6" type="title"/>
          </p:nvPr>
        </p:nvSpPr>
        <p:spPr>
          <a:xfrm>
            <a:off x="3419250" y="3421050"/>
            <a:ext cx="23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Data Transmission</a:t>
            </a:r>
            <a:endParaRPr/>
          </a:p>
        </p:txBody>
      </p:sp>
      <p:sp>
        <p:nvSpPr>
          <p:cNvPr id="658" name="Google Shape;658;p42"/>
          <p:cNvSpPr txBox="1"/>
          <p:nvPr>
            <p:ph idx="8" type="title"/>
          </p:nvPr>
        </p:nvSpPr>
        <p:spPr>
          <a:xfrm>
            <a:off x="6118525" y="1759050"/>
            <a:ext cx="23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Navigation &amp; Control System</a:t>
            </a:r>
            <a:endParaRPr/>
          </a:p>
        </p:txBody>
      </p:sp>
      <p:sp>
        <p:nvSpPr>
          <p:cNvPr id="659" name="Google Shape;659;p42"/>
          <p:cNvSpPr txBox="1"/>
          <p:nvPr>
            <p:ph idx="13" type="title"/>
          </p:nvPr>
        </p:nvSpPr>
        <p:spPr>
          <a:xfrm>
            <a:off x="6118525" y="3421050"/>
            <a:ext cx="23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VI. Power Management</a:t>
            </a:r>
            <a:endParaRPr/>
          </a:p>
        </p:txBody>
      </p:sp>
      <p:grpSp>
        <p:nvGrpSpPr>
          <p:cNvPr id="660" name="Google Shape;660;p42"/>
          <p:cNvGrpSpPr/>
          <p:nvPr/>
        </p:nvGrpSpPr>
        <p:grpSpPr>
          <a:xfrm>
            <a:off x="7087670" y="2803875"/>
            <a:ext cx="367216" cy="510281"/>
            <a:chOff x="6253300" y="3040325"/>
            <a:chExt cx="267650" cy="371925"/>
          </a:xfrm>
        </p:grpSpPr>
        <p:sp>
          <p:nvSpPr>
            <p:cNvPr id="661" name="Google Shape;661;p42"/>
            <p:cNvSpPr/>
            <p:nvPr/>
          </p:nvSpPr>
          <p:spPr>
            <a:xfrm>
              <a:off x="6253300" y="3170350"/>
              <a:ext cx="267650" cy="220575"/>
            </a:xfrm>
            <a:custGeom>
              <a:rect b="b" l="l" r="r" t="t"/>
              <a:pathLst>
                <a:path extrusionOk="0" h="8823" w="10706">
                  <a:moveTo>
                    <a:pt x="387" y="4663"/>
                  </a:moveTo>
                  <a:cubicBezTo>
                    <a:pt x="283" y="5147"/>
                    <a:pt x="0" y="6994"/>
                    <a:pt x="1344" y="7840"/>
                  </a:cubicBezTo>
                  <a:cubicBezTo>
                    <a:pt x="2896" y="8822"/>
                    <a:pt x="4136" y="8202"/>
                    <a:pt x="4338" y="7503"/>
                  </a:cubicBezTo>
                  <a:cubicBezTo>
                    <a:pt x="4535" y="6798"/>
                    <a:pt x="4154" y="5711"/>
                    <a:pt x="2958" y="5436"/>
                  </a:cubicBezTo>
                  <a:cubicBezTo>
                    <a:pt x="1811" y="5178"/>
                    <a:pt x="1118" y="5215"/>
                    <a:pt x="504" y="4626"/>
                  </a:cubicBezTo>
                  <a:cubicBezTo>
                    <a:pt x="449" y="4576"/>
                    <a:pt x="399" y="4589"/>
                    <a:pt x="387" y="4663"/>
                  </a:cubicBezTo>
                  <a:close/>
                  <a:moveTo>
                    <a:pt x="10320" y="2282"/>
                  </a:moveTo>
                  <a:cubicBezTo>
                    <a:pt x="10424" y="2773"/>
                    <a:pt x="10705" y="4620"/>
                    <a:pt x="9363" y="5467"/>
                  </a:cubicBezTo>
                  <a:cubicBezTo>
                    <a:pt x="7811" y="6447"/>
                    <a:pt x="6571" y="5828"/>
                    <a:pt x="6368" y="5122"/>
                  </a:cubicBezTo>
                  <a:cubicBezTo>
                    <a:pt x="6166" y="4423"/>
                    <a:pt x="6552" y="3332"/>
                    <a:pt x="7749" y="3061"/>
                  </a:cubicBezTo>
                  <a:cubicBezTo>
                    <a:pt x="8890" y="2798"/>
                    <a:pt x="9589" y="2840"/>
                    <a:pt x="10203" y="2251"/>
                  </a:cubicBezTo>
                  <a:cubicBezTo>
                    <a:pt x="10258" y="2197"/>
                    <a:pt x="10306" y="2209"/>
                    <a:pt x="10320" y="2282"/>
                  </a:cubicBezTo>
                  <a:close/>
                  <a:moveTo>
                    <a:pt x="387" y="74"/>
                  </a:moveTo>
                  <a:cubicBezTo>
                    <a:pt x="283" y="564"/>
                    <a:pt x="0" y="2412"/>
                    <a:pt x="1344" y="3258"/>
                  </a:cubicBezTo>
                  <a:cubicBezTo>
                    <a:pt x="2896" y="4239"/>
                    <a:pt x="4136" y="3619"/>
                    <a:pt x="4338" y="2914"/>
                  </a:cubicBezTo>
                  <a:cubicBezTo>
                    <a:pt x="4535" y="2215"/>
                    <a:pt x="4154" y="1124"/>
                    <a:pt x="2958" y="853"/>
                  </a:cubicBezTo>
                  <a:cubicBezTo>
                    <a:pt x="1817" y="589"/>
                    <a:pt x="1118" y="632"/>
                    <a:pt x="504" y="43"/>
                  </a:cubicBezTo>
                  <a:cubicBezTo>
                    <a:pt x="461" y="0"/>
                    <a:pt x="399" y="12"/>
                    <a:pt x="387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6261575" y="3170350"/>
              <a:ext cx="259375" cy="211950"/>
            </a:xfrm>
            <a:custGeom>
              <a:rect b="b" l="l" r="r" t="t"/>
              <a:pathLst>
                <a:path extrusionOk="0" h="8478" w="10375">
                  <a:moveTo>
                    <a:pt x="56" y="4663"/>
                  </a:moveTo>
                  <a:cubicBezTo>
                    <a:pt x="37" y="4743"/>
                    <a:pt x="20" y="4859"/>
                    <a:pt x="0" y="5000"/>
                  </a:cubicBezTo>
                  <a:cubicBezTo>
                    <a:pt x="492" y="5221"/>
                    <a:pt x="1081" y="5252"/>
                    <a:pt x="1903" y="5436"/>
                  </a:cubicBezTo>
                  <a:cubicBezTo>
                    <a:pt x="3100" y="5711"/>
                    <a:pt x="3480" y="6798"/>
                    <a:pt x="3284" y="7503"/>
                  </a:cubicBezTo>
                  <a:cubicBezTo>
                    <a:pt x="3173" y="7871"/>
                    <a:pt x="2780" y="8220"/>
                    <a:pt x="2203" y="8319"/>
                  </a:cubicBezTo>
                  <a:cubicBezTo>
                    <a:pt x="3166" y="8478"/>
                    <a:pt x="3859" y="8013"/>
                    <a:pt x="4007" y="7503"/>
                  </a:cubicBezTo>
                  <a:cubicBezTo>
                    <a:pt x="4204" y="6798"/>
                    <a:pt x="3823" y="5711"/>
                    <a:pt x="2627" y="5436"/>
                  </a:cubicBezTo>
                  <a:cubicBezTo>
                    <a:pt x="1480" y="5178"/>
                    <a:pt x="787" y="5215"/>
                    <a:pt x="173" y="4626"/>
                  </a:cubicBezTo>
                  <a:cubicBezTo>
                    <a:pt x="118" y="4576"/>
                    <a:pt x="68" y="4589"/>
                    <a:pt x="56" y="4663"/>
                  </a:cubicBezTo>
                  <a:close/>
                  <a:moveTo>
                    <a:pt x="9989" y="2282"/>
                  </a:moveTo>
                  <a:cubicBezTo>
                    <a:pt x="10093" y="2773"/>
                    <a:pt x="10374" y="4620"/>
                    <a:pt x="9032" y="5467"/>
                  </a:cubicBezTo>
                  <a:cubicBezTo>
                    <a:pt x="8295" y="5932"/>
                    <a:pt x="7633" y="6037"/>
                    <a:pt x="7112" y="5945"/>
                  </a:cubicBezTo>
                  <a:cubicBezTo>
                    <a:pt x="7480" y="5884"/>
                    <a:pt x="7877" y="5736"/>
                    <a:pt x="8307" y="5467"/>
                  </a:cubicBezTo>
                  <a:cubicBezTo>
                    <a:pt x="9431" y="4754"/>
                    <a:pt x="9411" y="3350"/>
                    <a:pt x="9320" y="2620"/>
                  </a:cubicBezTo>
                  <a:cubicBezTo>
                    <a:pt x="9516" y="2534"/>
                    <a:pt x="9700" y="2418"/>
                    <a:pt x="9872" y="2251"/>
                  </a:cubicBezTo>
                  <a:cubicBezTo>
                    <a:pt x="9927" y="2197"/>
                    <a:pt x="9975" y="2209"/>
                    <a:pt x="9989" y="2282"/>
                  </a:cubicBezTo>
                  <a:close/>
                  <a:moveTo>
                    <a:pt x="56" y="74"/>
                  </a:moveTo>
                  <a:cubicBezTo>
                    <a:pt x="37" y="153"/>
                    <a:pt x="20" y="270"/>
                    <a:pt x="0" y="411"/>
                  </a:cubicBezTo>
                  <a:cubicBezTo>
                    <a:pt x="492" y="632"/>
                    <a:pt x="1081" y="669"/>
                    <a:pt x="1903" y="853"/>
                  </a:cubicBezTo>
                  <a:cubicBezTo>
                    <a:pt x="3100" y="1124"/>
                    <a:pt x="3480" y="2215"/>
                    <a:pt x="3284" y="2914"/>
                  </a:cubicBezTo>
                  <a:cubicBezTo>
                    <a:pt x="3173" y="3288"/>
                    <a:pt x="2780" y="3632"/>
                    <a:pt x="2203" y="3737"/>
                  </a:cubicBezTo>
                  <a:cubicBezTo>
                    <a:pt x="3166" y="3890"/>
                    <a:pt x="3859" y="3423"/>
                    <a:pt x="4007" y="2914"/>
                  </a:cubicBezTo>
                  <a:cubicBezTo>
                    <a:pt x="4204" y="2215"/>
                    <a:pt x="3823" y="1124"/>
                    <a:pt x="2627" y="853"/>
                  </a:cubicBezTo>
                  <a:cubicBezTo>
                    <a:pt x="1486" y="589"/>
                    <a:pt x="787" y="632"/>
                    <a:pt x="173" y="43"/>
                  </a:cubicBezTo>
                  <a:cubicBezTo>
                    <a:pt x="130" y="0"/>
                    <a:pt x="68" y="12"/>
                    <a:pt x="56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6289650" y="3187550"/>
              <a:ext cx="194500" cy="224700"/>
            </a:xfrm>
            <a:custGeom>
              <a:rect b="b" l="l" r="r" t="t"/>
              <a:pathLst>
                <a:path extrusionOk="0" h="8988" w="7780">
                  <a:moveTo>
                    <a:pt x="3890" y="0"/>
                  </a:moveTo>
                  <a:cubicBezTo>
                    <a:pt x="3874" y="0"/>
                    <a:pt x="3857" y="2"/>
                    <a:pt x="3841" y="6"/>
                  </a:cubicBezTo>
                  <a:cubicBezTo>
                    <a:pt x="3743" y="23"/>
                    <a:pt x="3676" y="122"/>
                    <a:pt x="3676" y="227"/>
                  </a:cubicBezTo>
                  <a:lnTo>
                    <a:pt x="3676" y="2883"/>
                  </a:lnTo>
                  <a:cubicBezTo>
                    <a:pt x="3209" y="2367"/>
                    <a:pt x="2632" y="1987"/>
                    <a:pt x="2087" y="1705"/>
                  </a:cubicBezTo>
                  <a:lnTo>
                    <a:pt x="2000" y="1164"/>
                  </a:lnTo>
                  <a:cubicBezTo>
                    <a:pt x="1984" y="1060"/>
                    <a:pt x="1889" y="985"/>
                    <a:pt x="1784" y="985"/>
                  </a:cubicBezTo>
                  <a:cubicBezTo>
                    <a:pt x="1772" y="985"/>
                    <a:pt x="1760" y="986"/>
                    <a:pt x="1748" y="988"/>
                  </a:cubicBezTo>
                  <a:cubicBezTo>
                    <a:pt x="1632" y="1005"/>
                    <a:pt x="1553" y="1116"/>
                    <a:pt x="1572" y="1232"/>
                  </a:cubicBezTo>
                  <a:lnTo>
                    <a:pt x="1614" y="1484"/>
                  </a:lnTo>
                  <a:cubicBezTo>
                    <a:pt x="1473" y="1429"/>
                    <a:pt x="1338" y="1374"/>
                    <a:pt x="1215" y="1331"/>
                  </a:cubicBezTo>
                  <a:lnTo>
                    <a:pt x="1130" y="810"/>
                  </a:lnTo>
                  <a:cubicBezTo>
                    <a:pt x="1113" y="698"/>
                    <a:pt x="1022" y="623"/>
                    <a:pt x="914" y="623"/>
                  </a:cubicBezTo>
                  <a:cubicBezTo>
                    <a:pt x="903" y="623"/>
                    <a:pt x="891" y="624"/>
                    <a:pt x="878" y="626"/>
                  </a:cubicBezTo>
                  <a:cubicBezTo>
                    <a:pt x="762" y="643"/>
                    <a:pt x="681" y="760"/>
                    <a:pt x="700" y="877"/>
                  </a:cubicBezTo>
                  <a:lnTo>
                    <a:pt x="749" y="1178"/>
                  </a:lnTo>
                  <a:cubicBezTo>
                    <a:pt x="460" y="1098"/>
                    <a:pt x="283" y="1061"/>
                    <a:pt x="283" y="1061"/>
                  </a:cubicBezTo>
                  <a:cubicBezTo>
                    <a:pt x="268" y="1058"/>
                    <a:pt x="253" y="1057"/>
                    <a:pt x="237" y="1057"/>
                  </a:cubicBezTo>
                  <a:cubicBezTo>
                    <a:pt x="137" y="1057"/>
                    <a:pt x="46" y="1126"/>
                    <a:pt x="26" y="1232"/>
                  </a:cubicBezTo>
                  <a:cubicBezTo>
                    <a:pt x="1" y="1348"/>
                    <a:pt x="80" y="1466"/>
                    <a:pt x="197" y="1484"/>
                  </a:cubicBezTo>
                  <a:cubicBezTo>
                    <a:pt x="197" y="1484"/>
                    <a:pt x="344" y="1515"/>
                    <a:pt x="578" y="1583"/>
                  </a:cubicBezTo>
                  <a:lnTo>
                    <a:pt x="412" y="1724"/>
                  </a:lnTo>
                  <a:cubicBezTo>
                    <a:pt x="320" y="1798"/>
                    <a:pt x="307" y="1932"/>
                    <a:pt x="381" y="2030"/>
                  </a:cubicBezTo>
                  <a:cubicBezTo>
                    <a:pt x="425" y="2081"/>
                    <a:pt x="486" y="2108"/>
                    <a:pt x="548" y="2108"/>
                  </a:cubicBezTo>
                  <a:cubicBezTo>
                    <a:pt x="598" y="2108"/>
                    <a:pt x="647" y="2091"/>
                    <a:pt x="688" y="2055"/>
                  </a:cubicBezTo>
                  <a:lnTo>
                    <a:pt x="1068" y="1742"/>
                  </a:lnTo>
                  <a:cubicBezTo>
                    <a:pt x="1196" y="1784"/>
                    <a:pt x="1344" y="1840"/>
                    <a:pt x="1491" y="1908"/>
                  </a:cubicBezTo>
                  <a:lnTo>
                    <a:pt x="1283" y="2079"/>
                  </a:lnTo>
                  <a:cubicBezTo>
                    <a:pt x="1190" y="2158"/>
                    <a:pt x="1179" y="2294"/>
                    <a:pt x="1252" y="2386"/>
                  </a:cubicBezTo>
                  <a:cubicBezTo>
                    <a:pt x="1296" y="2437"/>
                    <a:pt x="1357" y="2463"/>
                    <a:pt x="1418" y="2463"/>
                  </a:cubicBezTo>
                  <a:cubicBezTo>
                    <a:pt x="1468" y="2463"/>
                    <a:pt x="1518" y="2446"/>
                    <a:pt x="1559" y="2410"/>
                  </a:cubicBezTo>
                  <a:lnTo>
                    <a:pt x="1921" y="2110"/>
                  </a:lnTo>
                  <a:cubicBezTo>
                    <a:pt x="2558" y="2435"/>
                    <a:pt x="3228" y="2914"/>
                    <a:pt x="3676" y="3588"/>
                  </a:cubicBezTo>
                  <a:lnTo>
                    <a:pt x="3676" y="7472"/>
                  </a:lnTo>
                  <a:cubicBezTo>
                    <a:pt x="3209" y="6956"/>
                    <a:pt x="2632" y="6569"/>
                    <a:pt x="2087" y="6294"/>
                  </a:cubicBezTo>
                  <a:lnTo>
                    <a:pt x="2000" y="5754"/>
                  </a:lnTo>
                  <a:cubicBezTo>
                    <a:pt x="1984" y="5643"/>
                    <a:pt x="1887" y="5567"/>
                    <a:pt x="1781" y="5567"/>
                  </a:cubicBezTo>
                  <a:cubicBezTo>
                    <a:pt x="1770" y="5567"/>
                    <a:pt x="1759" y="5568"/>
                    <a:pt x="1748" y="5570"/>
                  </a:cubicBezTo>
                  <a:cubicBezTo>
                    <a:pt x="1632" y="5595"/>
                    <a:pt x="1553" y="5705"/>
                    <a:pt x="1572" y="5821"/>
                  </a:cubicBezTo>
                  <a:lnTo>
                    <a:pt x="1614" y="6073"/>
                  </a:lnTo>
                  <a:cubicBezTo>
                    <a:pt x="1473" y="6017"/>
                    <a:pt x="1338" y="5963"/>
                    <a:pt x="1215" y="5920"/>
                  </a:cubicBezTo>
                  <a:lnTo>
                    <a:pt x="1130" y="5391"/>
                  </a:lnTo>
                  <a:cubicBezTo>
                    <a:pt x="1113" y="5286"/>
                    <a:pt x="1020" y="5211"/>
                    <a:pt x="912" y="5211"/>
                  </a:cubicBezTo>
                  <a:cubicBezTo>
                    <a:pt x="901" y="5211"/>
                    <a:pt x="890" y="5212"/>
                    <a:pt x="878" y="5213"/>
                  </a:cubicBezTo>
                  <a:cubicBezTo>
                    <a:pt x="762" y="5232"/>
                    <a:pt x="681" y="5343"/>
                    <a:pt x="700" y="5465"/>
                  </a:cubicBezTo>
                  <a:lnTo>
                    <a:pt x="749" y="5765"/>
                  </a:lnTo>
                  <a:cubicBezTo>
                    <a:pt x="460" y="5680"/>
                    <a:pt x="283" y="5649"/>
                    <a:pt x="283" y="5649"/>
                  </a:cubicBezTo>
                  <a:cubicBezTo>
                    <a:pt x="269" y="5646"/>
                    <a:pt x="254" y="5645"/>
                    <a:pt x="240" y="5645"/>
                  </a:cubicBezTo>
                  <a:cubicBezTo>
                    <a:pt x="138" y="5645"/>
                    <a:pt x="46" y="5714"/>
                    <a:pt x="26" y="5821"/>
                  </a:cubicBezTo>
                  <a:cubicBezTo>
                    <a:pt x="1" y="5938"/>
                    <a:pt x="80" y="6048"/>
                    <a:pt x="197" y="6073"/>
                  </a:cubicBezTo>
                  <a:cubicBezTo>
                    <a:pt x="197" y="6073"/>
                    <a:pt x="344" y="6104"/>
                    <a:pt x="578" y="6170"/>
                  </a:cubicBezTo>
                  <a:lnTo>
                    <a:pt x="412" y="6306"/>
                  </a:lnTo>
                  <a:cubicBezTo>
                    <a:pt x="320" y="6385"/>
                    <a:pt x="307" y="6521"/>
                    <a:pt x="381" y="6612"/>
                  </a:cubicBezTo>
                  <a:cubicBezTo>
                    <a:pt x="426" y="6664"/>
                    <a:pt x="488" y="6691"/>
                    <a:pt x="551" y="6691"/>
                  </a:cubicBezTo>
                  <a:cubicBezTo>
                    <a:pt x="599" y="6691"/>
                    <a:pt x="648" y="6675"/>
                    <a:pt x="688" y="6643"/>
                  </a:cubicBezTo>
                  <a:lnTo>
                    <a:pt x="1068" y="6325"/>
                  </a:lnTo>
                  <a:cubicBezTo>
                    <a:pt x="1196" y="6373"/>
                    <a:pt x="1344" y="6428"/>
                    <a:pt x="1491" y="6490"/>
                  </a:cubicBezTo>
                  <a:lnTo>
                    <a:pt x="1283" y="6668"/>
                  </a:lnTo>
                  <a:cubicBezTo>
                    <a:pt x="1190" y="6742"/>
                    <a:pt x="1179" y="6883"/>
                    <a:pt x="1252" y="6974"/>
                  </a:cubicBezTo>
                  <a:cubicBezTo>
                    <a:pt x="1296" y="7025"/>
                    <a:pt x="1357" y="7052"/>
                    <a:pt x="1419" y="7052"/>
                  </a:cubicBezTo>
                  <a:cubicBezTo>
                    <a:pt x="1468" y="7052"/>
                    <a:pt x="1518" y="7035"/>
                    <a:pt x="1559" y="6999"/>
                  </a:cubicBezTo>
                  <a:lnTo>
                    <a:pt x="1921" y="6699"/>
                  </a:lnTo>
                  <a:cubicBezTo>
                    <a:pt x="2558" y="7024"/>
                    <a:pt x="3228" y="7495"/>
                    <a:pt x="3676" y="8177"/>
                  </a:cubicBezTo>
                  <a:lnTo>
                    <a:pt x="3676" y="8772"/>
                  </a:lnTo>
                  <a:cubicBezTo>
                    <a:pt x="3676" y="8894"/>
                    <a:pt x="3774" y="8988"/>
                    <a:pt x="3898" y="8988"/>
                  </a:cubicBezTo>
                  <a:cubicBezTo>
                    <a:pt x="3905" y="8988"/>
                    <a:pt x="3913" y="8987"/>
                    <a:pt x="3920" y="8987"/>
                  </a:cubicBezTo>
                  <a:cubicBezTo>
                    <a:pt x="4031" y="8975"/>
                    <a:pt x="4111" y="8870"/>
                    <a:pt x="4111" y="8760"/>
                  </a:cubicBezTo>
                  <a:lnTo>
                    <a:pt x="4111" y="5796"/>
                  </a:lnTo>
                  <a:cubicBezTo>
                    <a:pt x="4553" y="5122"/>
                    <a:pt x="5222" y="4643"/>
                    <a:pt x="5859" y="4318"/>
                  </a:cubicBezTo>
                  <a:lnTo>
                    <a:pt x="6221" y="4618"/>
                  </a:lnTo>
                  <a:cubicBezTo>
                    <a:pt x="6262" y="4654"/>
                    <a:pt x="6312" y="4671"/>
                    <a:pt x="6362" y="4671"/>
                  </a:cubicBezTo>
                  <a:cubicBezTo>
                    <a:pt x="6423" y="4671"/>
                    <a:pt x="6484" y="4645"/>
                    <a:pt x="6528" y="4595"/>
                  </a:cubicBezTo>
                  <a:cubicBezTo>
                    <a:pt x="6607" y="4502"/>
                    <a:pt x="6595" y="4367"/>
                    <a:pt x="6504" y="4287"/>
                  </a:cubicBezTo>
                  <a:lnTo>
                    <a:pt x="6295" y="4116"/>
                  </a:lnTo>
                  <a:cubicBezTo>
                    <a:pt x="6442" y="4049"/>
                    <a:pt x="6584" y="3993"/>
                    <a:pt x="6717" y="3950"/>
                  </a:cubicBezTo>
                  <a:lnTo>
                    <a:pt x="7093" y="4264"/>
                  </a:lnTo>
                  <a:cubicBezTo>
                    <a:pt x="7133" y="4299"/>
                    <a:pt x="7183" y="4316"/>
                    <a:pt x="7232" y="4316"/>
                  </a:cubicBezTo>
                  <a:cubicBezTo>
                    <a:pt x="7294" y="4316"/>
                    <a:pt x="7355" y="4289"/>
                    <a:pt x="7399" y="4239"/>
                  </a:cubicBezTo>
                  <a:cubicBezTo>
                    <a:pt x="7473" y="4146"/>
                    <a:pt x="7461" y="4006"/>
                    <a:pt x="7368" y="3932"/>
                  </a:cubicBezTo>
                  <a:lnTo>
                    <a:pt x="7203" y="3791"/>
                  </a:lnTo>
                  <a:cubicBezTo>
                    <a:pt x="7436" y="3723"/>
                    <a:pt x="7583" y="3698"/>
                    <a:pt x="7583" y="3692"/>
                  </a:cubicBezTo>
                  <a:cubicBezTo>
                    <a:pt x="7705" y="3675"/>
                    <a:pt x="7779" y="3557"/>
                    <a:pt x="7755" y="3441"/>
                  </a:cubicBezTo>
                  <a:cubicBezTo>
                    <a:pt x="7734" y="3334"/>
                    <a:pt x="7648" y="3265"/>
                    <a:pt x="7545" y="3265"/>
                  </a:cubicBezTo>
                  <a:cubicBezTo>
                    <a:pt x="7530" y="3265"/>
                    <a:pt x="7514" y="3267"/>
                    <a:pt x="7498" y="3270"/>
                  </a:cubicBezTo>
                  <a:cubicBezTo>
                    <a:pt x="7498" y="3270"/>
                    <a:pt x="7320" y="3307"/>
                    <a:pt x="7031" y="3386"/>
                  </a:cubicBezTo>
                  <a:lnTo>
                    <a:pt x="7080" y="3086"/>
                  </a:lnTo>
                  <a:cubicBezTo>
                    <a:pt x="7105" y="2968"/>
                    <a:pt x="7019" y="2852"/>
                    <a:pt x="6902" y="2834"/>
                  </a:cubicBezTo>
                  <a:cubicBezTo>
                    <a:pt x="6890" y="2832"/>
                    <a:pt x="6878" y="2831"/>
                    <a:pt x="6867" y="2831"/>
                  </a:cubicBezTo>
                  <a:cubicBezTo>
                    <a:pt x="6764" y="2831"/>
                    <a:pt x="6673" y="2907"/>
                    <a:pt x="6657" y="3018"/>
                  </a:cubicBezTo>
                  <a:lnTo>
                    <a:pt x="6564" y="3539"/>
                  </a:lnTo>
                  <a:cubicBezTo>
                    <a:pt x="6442" y="3582"/>
                    <a:pt x="6307" y="3638"/>
                    <a:pt x="6173" y="3692"/>
                  </a:cubicBezTo>
                  <a:lnTo>
                    <a:pt x="6215" y="3441"/>
                  </a:lnTo>
                  <a:cubicBezTo>
                    <a:pt x="6233" y="3324"/>
                    <a:pt x="6154" y="3214"/>
                    <a:pt x="6031" y="3196"/>
                  </a:cubicBezTo>
                  <a:cubicBezTo>
                    <a:pt x="6020" y="3194"/>
                    <a:pt x="6008" y="3193"/>
                    <a:pt x="5997" y="3193"/>
                  </a:cubicBezTo>
                  <a:cubicBezTo>
                    <a:pt x="5894" y="3193"/>
                    <a:pt x="5803" y="3268"/>
                    <a:pt x="5786" y="3373"/>
                  </a:cubicBezTo>
                  <a:lnTo>
                    <a:pt x="5694" y="3913"/>
                  </a:lnTo>
                  <a:cubicBezTo>
                    <a:pt x="5148" y="4196"/>
                    <a:pt x="4571" y="4576"/>
                    <a:pt x="4111" y="5091"/>
                  </a:cubicBezTo>
                  <a:lnTo>
                    <a:pt x="4111" y="221"/>
                  </a:lnTo>
                  <a:cubicBezTo>
                    <a:pt x="4111" y="96"/>
                    <a:pt x="4011" y="0"/>
                    <a:pt x="3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6354525" y="3040325"/>
              <a:ext cx="64750" cy="46500"/>
            </a:xfrm>
            <a:custGeom>
              <a:rect b="b" l="l" r="r" t="t"/>
              <a:pathLst>
                <a:path extrusionOk="0" h="1860" w="2590">
                  <a:moveTo>
                    <a:pt x="221" y="0"/>
                  </a:moveTo>
                  <a:cubicBezTo>
                    <a:pt x="101" y="0"/>
                    <a:pt x="0" y="96"/>
                    <a:pt x="0" y="221"/>
                  </a:cubicBezTo>
                  <a:lnTo>
                    <a:pt x="0" y="1643"/>
                  </a:lnTo>
                  <a:cubicBezTo>
                    <a:pt x="0" y="1762"/>
                    <a:pt x="100" y="1860"/>
                    <a:pt x="220" y="1860"/>
                  </a:cubicBezTo>
                  <a:cubicBezTo>
                    <a:pt x="230" y="1860"/>
                    <a:pt x="241" y="1859"/>
                    <a:pt x="252" y="1858"/>
                  </a:cubicBezTo>
                  <a:cubicBezTo>
                    <a:pt x="362" y="1846"/>
                    <a:pt x="436" y="1747"/>
                    <a:pt x="436" y="1637"/>
                  </a:cubicBezTo>
                  <a:lnTo>
                    <a:pt x="436" y="226"/>
                  </a:lnTo>
                  <a:cubicBezTo>
                    <a:pt x="436" y="122"/>
                    <a:pt x="368" y="23"/>
                    <a:pt x="271" y="6"/>
                  </a:cubicBezTo>
                  <a:cubicBezTo>
                    <a:pt x="254" y="2"/>
                    <a:pt x="237" y="0"/>
                    <a:pt x="221" y="0"/>
                  </a:cubicBezTo>
                  <a:close/>
                  <a:moveTo>
                    <a:pt x="2370" y="0"/>
                  </a:moveTo>
                  <a:cubicBezTo>
                    <a:pt x="2250" y="0"/>
                    <a:pt x="2154" y="101"/>
                    <a:pt x="2154" y="221"/>
                  </a:cubicBezTo>
                  <a:lnTo>
                    <a:pt x="2154" y="1643"/>
                  </a:lnTo>
                  <a:cubicBezTo>
                    <a:pt x="2154" y="1762"/>
                    <a:pt x="2247" y="1860"/>
                    <a:pt x="2368" y="1860"/>
                  </a:cubicBezTo>
                  <a:cubicBezTo>
                    <a:pt x="2378" y="1860"/>
                    <a:pt x="2389" y="1859"/>
                    <a:pt x="2400" y="1858"/>
                  </a:cubicBezTo>
                  <a:cubicBezTo>
                    <a:pt x="2510" y="1846"/>
                    <a:pt x="2590" y="1747"/>
                    <a:pt x="2590" y="1637"/>
                  </a:cubicBezTo>
                  <a:lnTo>
                    <a:pt x="2590" y="226"/>
                  </a:lnTo>
                  <a:cubicBezTo>
                    <a:pt x="2590" y="122"/>
                    <a:pt x="2522" y="31"/>
                    <a:pt x="2418" y="6"/>
                  </a:cubicBezTo>
                  <a:cubicBezTo>
                    <a:pt x="2401" y="2"/>
                    <a:pt x="2385" y="0"/>
                    <a:pt x="2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6369100" y="3166525"/>
              <a:ext cx="35600" cy="26075"/>
            </a:xfrm>
            <a:custGeom>
              <a:rect b="b" l="l" r="r" t="t"/>
              <a:pathLst>
                <a:path extrusionOk="0" h="1043" w="1424">
                  <a:moveTo>
                    <a:pt x="1424" y="0"/>
                  </a:moveTo>
                  <a:lnTo>
                    <a:pt x="1424" y="810"/>
                  </a:lnTo>
                  <a:cubicBezTo>
                    <a:pt x="1424" y="938"/>
                    <a:pt x="1319" y="1043"/>
                    <a:pt x="1191" y="1043"/>
                  </a:cubicBezTo>
                  <a:lnTo>
                    <a:pt x="240" y="1043"/>
                  </a:lnTo>
                  <a:cubicBezTo>
                    <a:pt x="110" y="1043"/>
                    <a:pt x="0" y="938"/>
                    <a:pt x="0" y="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6380600" y="3166525"/>
              <a:ext cx="24100" cy="26075"/>
            </a:xfrm>
            <a:custGeom>
              <a:rect b="b" l="l" r="r" t="t"/>
              <a:pathLst>
                <a:path extrusionOk="0" h="1043" w="964">
                  <a:moveTo>
                    <a:pt x="964" y="0"/>
                  </a:moveTo>
                  <a:lnTo>
                    <a:pt x="964" y="810"/>
                  </a:lnTo>
                  <a:cubicBezTo>
                    <a:pt x="964" y="938"/>
                    <a:pt x="859" y="1043"/>
                    <a:pt x="731" y="1043"/>
                  </a:cubicBezTo>
                  <a:lnTo>
                    <a:pt x="1" y="1043"/>
                  </a:lnTo>
                  <a:cubicBezTo>
                    <a:pt x="135" y="1043"/>
                    <a:pt x="239" y="938"/>
                    <a:pt x="239" y="81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6344400" y="3103325"/>
              <a:ext cx="85775" cy="66750"/>
            </a:xfrm>
            <a:custGeom>
              <a:rect b="b" l="l" r="r" t="t"/>
              <a:pathLst>
                <a:path extrusionOk="0" h="2670" w="3431">
                  <a:moveTo>
                    <a:pt x="3431" y="0"/>
                  </a:moveTo>
                  <a:lnTo>
                    <a:pt x="3431" y="1124"/>
                  </a:lnTo>
                  <a:cubicBezTo>
                    <a:pt x="3431" y="1810"/>
                    <a:pt x="3018" y="2399"/>
                    <a:pt x="2429" y="2670"/>
                  </a:cubicBezTo>
                  <a:lnTo>
                    <a:pt x="1001" y="2670"/>
                  </a:lnTo>
                  <a:cubicBezTo>
                    <a:pt x="412" y="2399"/>
                    <a:pt x="0" y="1810"/>
                    <a:pt x="0" y="11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6387050" y="3103325"/>
              <a:ext cx="43125" cy="66750"/>
            </a:xfrm>
            <a:custGeom>
              <a:rect b="b" l="l" r="r" t="t"/>
              <a:pathLst>
                <a:path extrusionOk="0" h="2670" w="1725">
                  <a:moveTo>
                    <a:pt x="1725" y="0"/>
                  </a:moveTo>
                  <a:lnTo>
                    <a:pt x="1725" y="1124"/>
                  </a:lnTo>
                  <a:cubicBezTo>
                    <a:pt x="1725" y="1810"/>
                    <a:pt x="1312" y="2399"/>
                    <a:pt x="723" y="2670"/>
                  </a:cubicBezTo>
                  <a:lnTo>
                    <a:pt x="1" y="2670"/>
                  </a:lnTo>
                  <a:cubicBezTo>
                    <a:pt x="589" y="2399"/>
                    <a:pt x="1000" y="1810"/>
                    <a:pt x="1000" y="1124"/>
                  </a:cubicBezTo>
                  <a:lnTo>
                    <a:pt x="1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6375375" y="3120750"/>
              <a:ext cx="23675" cy="35875"/>
            </a:xfrm>
            <a:custGeom>
              <a:rect b="b" l="l" r="r" t="t"/>
              <a:pathLst>
                <a:path extrusionOk="0" h="1435" w="947">
                  <a:moveTo>
                    <a:pt x="564" y="0"/>
                  </a:moveTo>
                  <a:cubicBezTo>
                    <a:pt x="499" y="0"/>
                    <a:pt x="434" y="29"/>
                    <a:pt x="388" y="82"/>
                  </a:cubicBezTo>
                  <a:lnTo>
                    <a:pt x="74" y="481"/>
                  </a:lnTo>
                  <a:cubicBezTo>
                    <a:pt x="1" y="580"/>
                    <a:pt x="20" y="715"/>
                    <a:pt x="111" y="789"/>
                  </a:cubicBezTo>
                  <a:cubicBezTo>
                    <a:pt x="123" y="801"/>
                    <a:pt x="142" y="806"/>
                    <a:pt x="154" y="818"/>
                  </a:cubicBezTo>
                  <a:lnTo>
                    <a:pt x="357" y="905"/>
                  </a:lnTo>
                  <a:lnTo>
                    <a:pt x="216" y="1083"/>
                  </a:lnTo>
                  <a:cubicBezTo>
                    <a:pt x="142" y="1175"/>
                    <a:pt x="154" y="1316"/>
                    <a:pt x="247" y="1389"/>
                  </a:cubicBezTo>
                  <a:cubicBezTo>
                    <a:pt x="287" y="1420"/>
                    <a:pt x="334" y="1435"/>
                    <a:pt x="381" y="1435"/>
                  </a:cubicBezTo>
                  <a:cubicBezTo>
                    <a:pt x="446" y="1435"/>
                    <a:pt x="510" y="1406"/>
                    <a:pt x="553" y="1353"/>
                  </a:cubicBezTo>
                  <a:lnTo>
                    <a:pt x="859" y="965"/>
                  </a:lnTo>
                  <a:cubicBezTo>
                    <a:pt x="878" y="948"/>
                    <a:pt x="890" y="929"/>
                    <a:pt x="896" y="905"/>
                  </a:cubicBezTo>
                  <a:cubicBezTo>
                    <a:pt x="946" y="795"/>
                    <a:pt x="896" y="665"/>
                    <a:pt x="786" y="617"/>
                  </a:cubicBezTo>
                  <a:lnTo>
                    <a:pt x="590" y="531"/>
                  </a:lnTo>
                  <a:lnTo>
                    <a:pt x="731" y="353"/>
                  </a:lnTo>
                  <a:cubicBezTo>
                    <a:pt x="805" y="260"/>
                    <a:pt x="786" y="119"/>
                    <a:pt x="694" y="45"/>
                  </a:cubicBezTo>
                  <a:cubicBezTo>
                    <a:pt x="656" y="15"/>
                    <a:pt x="610" y="0"/>
                    <a:pt x="5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6337225" y="3081575"/>
              <a:ext cx="100125" cy="25300"/>
            </a:xfrm>
            <a:custGeom>
              <a:rect b="b" l="l" r="r" t="t"/>
              <a:pathLst>
                <a:path extrusionOk="0" h="1012" w="4005">
                  <a:moveTo>
                    <a:pt x="0" y="558"/>
                  </a:moveTo>
                  <a:cubicBezTo>
                    <a:pt x="0" y="632"/>
                    <a:pt x="24" y="699"/>
                    <a:pt x="74" y="760"/>
                  </a:cubicBezTo>
                  <a:lnTo>
                    <a:pt x="300" y="1012"/>
                  </a:lnTo>
                  <a:lnTo>
                    <a:pt x="3704" y="1012"/>
                  </a:lnTo>
                  <a:lnTo>
                    <a:pt x="3931" y="760"/>
                  </a:lnTo>
                  <a:cubicBezTo>
                    <a:pt x="3981" y="699"/>
                    <a:pt x="4005" y="632"/>
                    <a:pt x="4005" y="558"/>
                  </a:cubicBezTo>
                  <a:lnTo>
                    <a:pt x="4005" y="227"/>
                  </a:lnTo>
                  <a:cubicBezTo>
                    <a:pt x="4005" y="103"/>
                    <a:pt x="3902" y="0"/>
                    <a:pt x="3772" y="0"/>
                  </a:cubicBezTo>
                  <a:lnTo>
                    <a:pt x="233" y="0"/>
                  </a:lnTo>
                  <a:cubicBezTo>
                    <a:pt x="103" y="0"/>
                    <a:pt x="0" y="103"/>
                    <a:pt x="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6411750" y="3081575"/>
              <a:ext cx="25600" cy="25300"/>
            </a:xfrm>
            <a:custGeom>
              <a:rect b="b" l="l" r="r" t="t"/>
              <a:pathLst>
                <a:path extrusionOk="0" h="1012" w="1024">
                  <a:moveTo>
                    <a:pt x="0" y="1012"/>
                  </a:moveTo>
                  <a:lnTo>
                    <a:pt x="723" y="1012"/>
                  </a:lnTo>
                  <a:lnTo>
                    <a:pt x="950" y="760"/>
                  </a:lnTo>
                  <a:cubicBezTo>
                    <a:pt x="1000" y="699"/>
                    <a:pt x="1024" y="632"/>
                    <a:pt x="1024" y="558"/>
                  </a:cubicBezTo>
                  <a:lnTo>
                    <a:pt x="1024" y="227"/>
                  </a:lnTo>
                  <a:cubicBezTo>
                    <a:pt x="1024" y="103"/>
                    <a:pt x="921" y="0"/>
                    <a:pt x="791" y="0"/>
                  </a:cubicBezTo>
                  <a:lnTo>
                    <a:pt x="67" y="0"/>
                  </a:lnTo>
                  <a:cubicBezTo>
                    <a:pt x="196" y="0"/>
                    <a:pt x="301" y="103"/>
                    <a:pt x="301" y="227"/>
                  </a:cubicBezTo>
                  <a:lnTo>
                    <a:pt x="301" y="558"/>
                  </a:lnTo>
                  <a:cubicBezTo>
                    <a:pt x="301" y="632"/>
                    <a:pt x="276" y="699"/>
                    <a:pt x="221" y="7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42"/>
          <p:cNvGrpSpPr/>
          <p:nvPr/>
        </p:nvGrpSpPr>
        <p:grpSpPr>
          <a:xfrm>
            <a:off x="7068102" y="1151480"/>
            <a:ext cx="406352" cy="510487"/>
            <a:chOff x="3971075" y="1384900"/>
            <a:chExt cx="296175" cy="372075"/>
          </a:xfrm>
        </p:grpSpPr>
        <p:sp>
          <p:nvSpPr>
            <p:cNvPr id="673" name="Google Shape;673;p42"/>
            <p:cNvSpPr/>
            <p:nvPr/>
          </p:nvSpPr>
          <p:spPr>
            <a:xfrm>
              <a:off x="4037650" y="1593625"/>
              <a:ext cx="163200" cy="163350"/>
            </a:xfrm>
            <a:custGeom>
              <a:rect b="b" l="l" r="r" t="t"/>
              <a:pathLst>
                <a:path extrusionOk="0" h="6534" w="6528">
                  <a:moveTo>
                    <a:pt x="3263" y="6533"/>
                  </a:moveTo>
                  <a:cubicBezTo>
                    <a:pt x="5061" y="6533"/>
                    <a:pt x="6527" y="5067"/>
                    <a:pt x="6527" y="3263"/>
                  </a:cubicBezTo>
                  <a:cubicBezTo>
                    <a:pt x="6527" y="1465"/>
                    <a:pt x="5061" y="1"/>
                    <a:pt x="3263" y="1"/>
                  </a:cubicBezTo>
                  <a:cubicBezTo>
                    <a:pt x="1466" y="1"/>
                    <a:pt x="1" y="1465"/>
                    <a:pt x="1" y="3263"/>
                  </a:cubicBezTo>
                  <a:cubicBezTo>
                    <a:pt x="1" y="5067"/>
                    <a:pt x="1466" y="6533"/>
                    <a:pt x="3263" y="6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4110175" y="1593625"/>
              <a:ext cx="90675" cy="163350"/>
            </a:xfrm>
            <a:custGeom>
              <a:rect b="b" l="l" r="r" t="t"/>
              <a:pathLst>
                <a:path extrusionOk="0" h="6534" w="3627">
                  <a:moveTo>
                    <a:pt x="362" y="1"/>
                  </a:moveTo>
                  <a:cubicBezTo>
                    <a:pt x="2166" y="1"/>
                    <a:pt x="3626" y="1465"/>
                    <a:pt x="3626" y="3263"/>
                  </a:cubicBezTo>
                  <a:cubicBezTo>
                    <a:pt x="3626" y="5067"/>
                    <a:pt x="2166" y="6533"/>
                    <a:pt x="362" y="6533"/>
                  </a:cubicBezTo>
                  <a:cubicBezTo>
                    <a:pt x="240" y="6533"/>
                    <a:pt x="118" y="6527"/>
                    <a:pt x="0" y="6508"/>
                  </a:cubicBezTo>
                  <a:cubicBezTo>
                    <a:pt x="1633" y="6331"/>
                    <a:pt x="2902" y="4944"/>
                    <a:pt x="2902" y="3263"/>
                  </a:cubicBezTo>
                  <a:cubicBezTo>
                    <a:pt x="2902" y="1589"/>
                    <a:pt x="1633" y="202"/>
                    <a:pt x="0" y="24"/>
                  </a:cubicBezTo>
                  <a:cubicBezTo>
                    <a:pt x="118" y="12"/>
                    <a:pt x="240" y="1"/>
                    <a:pt x="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4083325" y="1622450"/>
              <a:ext cx="71650" cy="105225"/>
            </a:xfrm>
            <a:custGeom>
              <a:rect b="b" l="l" r="r" t="t"/>
              <a:pathLst>
                <a:path extrusionOk="0" h="4209" w="2866">
                  <a:moveTo>
                    <a:pt x="2222" y="68"/>
                  </a:moveTo>
                  <a:cubicBezTo>
                    <a:pt x="2240" y="18"/>
                    <a:pt x="2203" y="0"/>
                    <a:pt x="2172" y="37"/>
                  </a:cubicBezTo>
                  <a:lnTo>
                    <a:pt x="68" y="2344"/>
                  </a:lnTo>
                  <a:cubicBezTo>
                    <a:pt x="1" y="2418"/>
                    <a:pt x="20" y="2466"/>
                    <a:pt x="124" y="2466"/>
                  </a:cubicBezTo>
                  <a:lnTo>
                    <a:pt x="1124" y="2466"/>
                  </a:lnTo>
                  <a:cubicBezTo>
                    <a:pt x="1235" y="2466"/>
                    <a:pt x="1265" y="2515"/>
                    <a:pt x="1229" y="2614"/>
                  </a:cubicBezTo>
                  <a:lnTo>
                    <a:pt x="646" y="4135"/>
                  </a:lnTo>
                  <a:cubicBezTo>
                    <a:pt x="632" y="4185"/>
                    <a:pt x="663" y="4208"/>
                    <a:pt x="700" y="4165"/>
                  </a:cubicBezTo>
                  <a:lnTo>
                    <a:pt x="2798" y="1858"/>
                  </a:lnTo>
                  <a:cubicBezTo>
                    <a:pt x="2866" y="1785"/>
                    <a:pt x="2854" y="1736"/>
                    <a:pt x="2750" y="1736"/>
                  </a:cubicBezTo>
                  <a:lnTo>
                    <a:pt x="1744" y="1736"/>
                  </a:lnTo>
                  <a:cubicBezTo>
                    <a:pt x="1626" y="1736"/>
                    <a:pt x="1603" y="1688"/>
                    <a:pt x="1639" y="15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3971075" y="1384900"/>
              <a:ext cx="296175" cy="148175"/>
            </a:xfrm>
            <a:custGeom>
              <a:rect b="b" l="l" r="r" t="t"/>
              <a:pathLst>
                <a:path extrusionOk="0" h="5927" w="11847">
                  <a:moveTo>
                    <a:pt x="5926" y="0"/>
                  </a:moveTo>
                  <a:cubicBezTo>
                    <a:pt x="9134" y="0"/>
                    <a:pt x="11748" y="2552"/>
                    <a:pt x="11846" y="5742"/>
                  </a:cubicBezTo>
                  <a:cubicBezTo>
                    <a:pt x="11846" y="5858"/>
                    <a:pt x="11792" y="5920"/>
                    <a:pt x="11674" y="5926"/>
                  </a:cubicBezTo>
                  <a:lnTo>
                    <a:pt x="178" y="5926"/>
                  </a:lnTo>
                  <a:cubicBezTo>
                    <a:pt x="50" y="5920"/>
                    <a:pt x="0" y="5864"/>
                    <a:pt x="6" y="5742"/>
                  </a:cubicBezTo>
                  <a:cubicBezTo>
                    <a:pt x="105" y="2552"/>
                    <a:pt x="2718" y="0"/>
                    <a:pt x="5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4110175" y="1384900"/>
              <a:ext cx="157075" cy="148175"/>
            </a:xfrm>
            <a:custGeom>
              <a:rect b="b" l="l" r="r" t="t"/>
              <a:pathLst>
                <a:path extrusionOk="0" h="5927" w="6283">
                  <a:moveTo>
                    <a:pt x="362" y="0"/>
                  </a:moveTo>
                  <a:cubicBezTo>
                    <a:pt x="3570" y="0"/>
                    <a:pt x="6184" y="2552"/>
                    <a:pt x="6282" y="5742"/>
                  </a:cubicBezTo>
                  <a:cubicBezTo>
                    <a:pt x="6282" y="5858"/>
                    <a:pt x="6228" y="5920"/>
                    <a:pt x="6110" y="5926"/>
                  </a:cubicBezTo>
                  <a:lnTo>
                    <a:pt x="5387" y="5926"/>
                  </a:lnTo>
                  <a:cubicBezTo>
                    <a:pt x="5498" y="5920"/>
                    <a:pt x="5558" y="5858"/>
                    <a:pt x="5558" y="5742"/>
                  </a:cubicBezTo>
                  <a:cubicBezTo>
                    <a:pt x="5467" y="2674"/>
                    <a:pt x="3043" y="196"/>
                    <a:pt x="0" y="12"/>
                  </a:cubicBezTo>
                  <a:cubicBezTo>
                    <a:pt x="118" y="6"/>
                    <a:pt x="240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3984725" y="1397025"/>
              <a:ext cx="269025" cy="123075"/>
            </a:xfrm>
            <a:custGeom>
              <a:rect b="b" l="l" r="r" t="t"/>
              <a:pathLst>
                <a:path extrusionOk="0" h="4923" w="10761">
                  <a:moveTo>
                    <a:pt x="5388" y="0"/>
                  </a:moveTo>
                  <a:cubicBezTo>
                    <a:pt x="5267" y="0"/>
                    <a:pt x="5165" y="100"/>
                    <a:pt x="5165" y="220"/>
                  </a:cubicBezTo>
                  <a:lnTo>
                    <a:pt x="5165" y="1177"/>
                  </a:lnTo>
                  <a:cubicBezTo>
                    <a:pt x="5165" y="1300"/>
                    <a:pt x="5264" y="1398"/>
                    <a:pt x="5386" y="1398"/>
                  </a:cubicBezTo>
                  <a:cubicBezTo>
                    <a:pt x="5504" y="1398"/>
                    <a:pt x="5601" y="1300"/>
                    <a:pt x="5601" y="1177"/>
                  </a:cubicBezTo>
                  <a:lnTo>
                    <a:pt x="5601" y="226"/>
                  </a:lnTo>
                  <a:cubicBezTo>
                    <a:pt x="5601" y="122"/>
                    <a:pt x="5533" y="30"/>
                    <a:pt x="5436" y="5"/>
                  </a:cubicBezTo>
                  <a:cubicBezTo>
                    <a:pt x="5420" y="2"/>
                    <a:pt x="5404" y="0"/>
                    <a:pt x="5388" y="0"/>
                  </a:cubicBezTo>
                  <a:close/>
                  <a:moveTo>
                    <a:pt x="3669" y="534"/>
                  </a:moveTo>
                  <a:cubicBezTo>
                    <a:pt x="3645" y="534"/>
                    <a:pt x="3620" y="538"/>
                    <a:pt x="3596" y="546"/>
                  </a:cubicBezTo>
                  <a:cubicBezTo>
                    <a:pt x="3485" y="588"/>
                    <a:pt x="3429" y="711"/>
                    <a:pt x="3466" y="827"/>
                  </a:cubicBezTo>
                  <a:lnTo>
                    <a:pt x="3638" y="1288"/>
                  </a:lnTo>
                  <a:cubicBezTo>
                    <a:pt x="3668" y="1380"/>
                    <a:pt x="3755" y="1434"/>
                    <a:pt x="3844" y="1434"/>
                  </a:cubicBezTo>
                  <a:cubicBezTo>
                    <a:pt x="3868" y="1434"/>
                    <a:pt x="3891" y="1431"/>
                    <a:pt x="3914" y="1423"/>
                  </a:cubicBezTo>
                  <a:cubicBezTo>
                    <a:pt x="4024" y="1379"/>
                    <a:pt x="4086" y="1257"/>
                    <a:pt x="4043" y="1141"/>
                  </a:cubicBezTo>
                  <a:lnTo>
                    <a:pt x="3877" y="680"/>
                  </a:lnTo>
                  <a:cubicBezTo>
                    <a:pt x="3843" y="588"/>
                    <a:pt x="3760" y="534"/>
                    <a:pt x="3669" y="534"/>
                  </a:cubicBezTo>
                  <a:close/>
                  <a:moveTo>
                    <a:pt x="7090" y="534"/>
                  </a:moveTo>
                  <a:cubicBezTo>
                    <a:pt x="7002" y="534"/>
                    <a:pt x="6917" y="588"/>
                    <a:pt x="6883" y="680"/>
                  </a:cubicBezTo>
                  <a:lnTo>
                    <a:pt x="6711" y="1141"/>
                  </a:lnTo>
                  <a:cubicBezTo>
                    <a:pt x="6674" y="1257"/>
                    <a:pt x="6730" y="1379"/>
                    <a:pt x="6847" y="1423"/>
                  </a:cubicBezTo>
                  <a:cubicBezTo>
                    <a:pt x="6869" y="1431"/>
                    <a:pt x="6893" y="1434"/>
                    <a:pt x="6916" y="1434"/>
                  </a:cubicBezTo>
                  <a:cubicBezTo>
                    <a:pt x="7004" y="1434"/>
                    <a:pt x="7088" y="1380"/>
                    <a:pt x="7123" y="1288"/>
                  </a:cubicBezTo>
                  <a:lnTo>
                    <a:pt x="7288" y="827"/>
                  </a:lnTo>
                  <a:cubicBezTo>
                    <a:pt x="7331" y="711"/>
                    <a:pt x="7277" y="588"/>
                    <a:pt x="7160" y="546"/>
                  </a:cubicBezTo>
                  <a:cubicBezTo>
                    <a:pt x="7137" y="538"/>
                    <a:pt x="7114" y="534"/>
                    <a:pt x="7090" y="534"/>
                  </a:cubicBezTo>
                  <a:close/>
                  <a:moveTo>
                    <a:pt x="2167" y="1403"/>
                  </a:moveTo>
                  <a:cubicBezTo>
                    <a:pt x="2119" y="1403"/>
                    <a:pt x="2070" y="1419"/>
                    <a:pt x="2031" y="1453"/>
                  </a:cubicBezTo>
                  <a:cubicBezTo>
                    <a:pt x="1939" y="1534"/>
                    <a:pt x="1926" y="1668"/>
                    <a:pt x="2007" y="1760"/>
                  </a:cubicBezTo>
                  <a:lnTo>
                    <a:pt x="2319" y="2140"/>
                  </a:lnTo>
                  <a:cubicBezTo>
                    <a:pt x="2363" y="2192"/>
                    <a:pt x="2424" y="2218"/>
                    <a:pt x="2486" y="2218"/>
                  </a:cubicBezTo>
                  <a:cubicBezTo>
                    <a:pt x="2535" y="2218"/>
                    <a:pt x="2585" y="2201"/>
                    <a:pt x="2626" y="2165"/>
                  </a:cubicBezTo>
                  <a:cubicBezTo>
                    <a:pt x="2718" y="2086"/>
                    <a:pt x="2730" y="1950"/>
                    <a:pt x="2656" y="1858"/>
                  </a:cubicBezTo>
                  <a:lnTo>
                    <a:pt x="2338" y="1484"/>
                  </a:lnTo>
                  <a:cubicBezTo>
                    <a:pt x="2296" y="1431"/>
                    <a:pt x="2232" y="1403"/>
                    <a:pt x="2167" y="1403"/>
                  </a:cubicBezTo>
                  <a:close/>
                  <a:moveTo>
                    <a:pt x="8594" y="1403"/>
                  </a:moveTo>
                  <a:cubicBezTo>
                    <a:pt x="8530" y="1403"/>
                    <a:pt x="8466" y="1431"/>
                    <a:pt x="8423" y="1484"/>
                  </a:cubicBezTo>
                  <a:lnTo>
                    <a:pt x="8104" y="1858"/>
                  </a:lnTo>
                  <a:cubicBezTo>
                    <a:pt x="8024" y="1950"/>
                    <a:pt x="8036" y="2086"/>
                    <a:pt x="8129" y="2165"/>
                  </a:cubicBezTo>
                  <a:cubicBezTo>
                    <a:pt x="8170" y="2201"/>
                    <a:pt x="8221" y="2218"/>
                    <a:pt x="8271" y="2218"/>
                  </a:cubicBezTo>
                  <a:cubicBezTo>
                    <a:pt x="8333" y="2218"/>
                    <a:pt x="8395" y="2192"/>
                    <a:pt x="8435" y="2140"/>
                  </a:cubicBezTo>
                  <a:lnTo>
                    <a:pt x="8755" y="1760"/>
                  </a:lnTo>
                  <a:cubicBezTo>
                    <a:pt x="8834" y="1668"/>
                    <a:pt x="8822" y="1534"/>
                    <a:pt x="8730" y="1453"/>
                  </a:cubicBezTo>
                  <a:cubicBezTo>
                    <a:pt x="8691" y="1419"/>
                    <a:pt x="8643" y="1403"/>
                    <a:pt x="8594" y="1403"/>
                  </a:cubicBezTo>
                  <a:close/>
                  <a:moveTo>
                    <a:pt x="1056" y="2730"/>
                  </a:moveTo>
                  <a:cubicBezTo>
                    <a:pt x="981" y="2730"/>
                    <a:pt x="907" y="2770"/>
                    <a:pt x="866" y="2840"/>
                  </a:cubicBezTo>
                  <a:cubicBezTo>
                    <a:pt x="810" y="2944"/>
                    <a:pt x="847" y="3080"/>
                    <a:pt x="952" y="3134"/>
                  </a:cubicBezTo>
                  <a:lnTo>
                    <a:pt x="1374" y="3386"/>
                  </a:lnTo>
                  <a:cubicBezTo>
                    <a:pt x="1407" y="3403"/>
                    <a:pt x="1442" y="3411"/>
                    <a:pt x="1477" y="3411"/>
                  </a:cubicBezTo>
                  <a:cubicBezTo>
                    <a:pt x="1555" y="3411"/>
                    <a:pt x="1631" y="3371"/>
                    <a:pt x="1669" y="3300"/>
                  </a:cubicBezTo>
                  <a:cubicBezTo>
                    <a:pt x="1730" y="3196"/>
                    <a:pt x="1694" y="3066"/>
                    <a:pt x="1589" y="3006"/>
                  </a:cubicBezTo>
                  <a:lnTo>
                    <a:pt x="1166" y="2760"/>
                  </a:lnTo>
                  <a:cubicBezTo>
                    <a:pt x="1132" y="2740"/>
                    <a:pt x="1094" y="2730"/>
                    <a:pt x="1056" y="2730"/>
                  </a:cubicBezTo>
                  <a:close/>
                  <a:moveTo>
                    <a:pt x="9704" y="2730"/>
                  </a:moveTo>
                  <a:cubicBezTo>
                    <a:pt x="9667" y="2730"/>
                    <a:pt x="9630" y="2740"/>
                    <a:pt x="9595" y="2760"/>
                  </a:cubicBezTo>
                  <a:lnTo>
                    <a:pt x="9166" y="3006"/>
                  </a:lnTo>
                  <a:cubicBezTo>
                    <a:pt x="9061" y="3066"/>
                    <a:pt x="9030" y="3196"/>
                    <a:pt x="9086" y="3300"/>
                  </a:cubicBezTo>
                  <a:cubicBezTo>
                    <a:pt x="9129" y="3371"/>
                    <a:pt x="9205" y="3411"/>
                    <a:pt x="9283" y="3411"/>
                  </a:cubicBezTo>
                  <a:cubicBezTo>
                    <a:pt x="9318" y="3411"/>
                    <a:pt x="9354" y="3403"/>
                    <a:pt x="9386" y="3386"/>
                  </a:cubicBezTo>
                  <a:lnTo>
                    <a:pt x="9810" y="3134"/>
                  </a:lnTo>
                  <a:cubicBezTo>
                    <a:pt x="9913" y="3080"/>
                    <a:pt x="9950" y="2944"/>
                    <a:pt x="9890" y="2840"/>
                  </a:cubicBezTo>
                  <a:cubicBezTo>
                    <a:pt x="9848" y="2770"/>
                    <a:pt x="9777" y="2730"/>
                    <a:pt x="9704" y="2730"/>
                  </a:cubicBezTo>
                  <a:close/>
                  <a:moveTo>
                    <a:pt x="229" y="4319"/>
                  </a:moveTo>
                  <a:cubicBezTo>
                    <a:pt x="127" y="4319"/>
                    <a:pt x="35" y="4394"/>
                    <a:pt x="20" y="4502"/>
                  </a:cubicBezTo>
                  <a:cubicBezTo>
                    <a:pt x="0" y="4618"/>
                    <a:pt x="80" y="4729"/>
                    <a:pt x="196" y="4754"/>
                  </a:cubicBezTo>
                  <a:lnTo>
                    <a:pt x="1141" y="4920"/>
                  </a:lnTo>
                  <a:cubicBezTo>
                    <a:pt x="1152" y="4922"/>
                    <a:pt x="1163" y="4922"/>
                    <a:pt x="1174" y="4922"/>
                  </a:cubicBezTo>
                  <a:cubicBezTo>
                    <a:pt x="1279" y="4922"/>
                    <a:pt x="1376" y="4847"/>
                    <a:pt x="1393" y="4742"/>
                  </a:cubicBezTo>
                  <a:cubicBezTo>
                    <a:pt x="1411" y="4625"/>
                    <a:pt x="1331" y="4508"/>
                    <a:pt x="1215" y="4490"/>
                  </a:cubicBezTo>
                  <a:lnTo>
                    <a:pt x="270" y="4324"/>
                  </a:lnTo>
                  <a:cubicBezTo>
                    <a:pt x="256" y="4321"/>
                    <a:pt x="242" y="4319"/>
                    <a:pt x="229" y="4319"/>
                  </a:cubicBezTo>
                  <a:close/>
                  <a:moveTo>
                    <a:pt x="10532" y="4319"/>
                  </a:moveTo>
                  <a:cubicBezTo>
                    <a:pt x="10518" y="4319"/>
                    <a:pt x="10504" y="4321"/>
                    <a:pt x="10491" y="4324"/>
                  </a:cubicBezTo>
                  <a:lnTo>
                    <a:pt x="9545" y="4490"/>
                  </a:lnTo>
                  <a:cubicBezTo>
                    <a:pt x="9423" y="4508"/>
                    <a:pt x="9344" y="4625"/>
                    <a:pt x="9369" y="4742"/>
                  </a:cubicBezTo>
                  <a:cubicBezTo>
                    <a:pt x="9385" y="4847"/>
                    <a:pt x="9482" y="4922"/>
                    <a:pt x="9586" y="4922"/>
                  </a:cubicBezTo>
                  <a:cubicBezTo>
                    <a:pt x="9597" y="4922"/>
                    <a:pt x="9608" y="4922"/>
                    <a:pt x="9619" y="4920"/>
                  </a:cubicBezTo>
                  <a:lnTo>
                    <a:pt x="10564" y="4754"/>
                  </a:lnTo>
                  <a:cubicBezTo>
                    <a:pt x="10681" y="4729"/>
                    <a:pt x="10760" y="4618"/>
                    <a:pt x="10742" y="4502"/>
                  </a:cubicBezTo>
                  <a:cubicBezTo>
                    <a:pt x="10720" y="4394"/>
                    <a:pt x="10632" y="4319"/>
                    <a:pt x="10532" y="4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4101300" y="1456675"/>
              <a:ext cx="62250" cy="86800"/>
            </a:xfrm>
            <a:custGeom>
              <a:rect b="b" l="l" r="r" t="t"/>
              <a:pathLst>
                <a:path extrusionOk="0" h="3472" w="2490">
                  <a:moveTo>
                    <a:pt x="2484" y="49"/>
                  </a:moveTo>
                  <a:cubicBezTo>
                    <a:pt x="2490" y="18"/>
                    <a:pt x="2460" y="0"/>
                    <a:pt x="2441" y="24"/>
                  </a:cubicBezTo>
                  <a:lnTo>
                    <a:pt x="0" y="2644"/>
                  </a:lnTo>
                  <a:lnTo>
                    <a:pt x="1430" y="3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4083175" y="1497000"/>
              <a:ext cx="72100" cy="72100"/>
            </a:xfrm>
            <a:custGeom>
              <a:rect b="b" l="l" r="r" t="t"/>
              <a:pathLst>
                <a:path extrusionOk="0" h="2884" w="2884">
                  <a:moveTo>
                    <a:pt x="1442" y="2883"/>
                  </a:moveTo>
                  <a:cubicBezTo>
                    <a:pt x="2234" y="2883"/>
                    <a:pt x="2884" y="2239"/>
                    <a:pt x="2884" y="1448"/>
                  </a:cubicBezTo>
                  <a:cubicBezTo>
                    <a:pt x="2884" y="650"/>
                    <a:pt x="2234" y="1"/>
                    <a:pt x="1442" y="1"/>
                  </a:cubicBezTo>
                  <a:cubicBezTo>
                    <a:pt x="646" y="1"/>
                    <a:pt x="1" y="650"/>
                    <a:pt x="1" y="1448"/>
                  </a:cubicBezTo>
                  <a:cubicBezTo>
                    <a:pt x="1" y="2239"/>
                    <a:pt x="646" y="2883"/>
                    <a:pt x="1442" y="28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4110175" y="1497000"/>
              <a:ext cx="45100" cy="72100"/>
            </a:xfrm>
            <a:custGeom>
              <a:rect b="b" l="l" r="r" t="t"/>
              <a:pathLst>
                <a:path extrusionOk="0" h="2884" w="1804">
                  <a:moveTo>
                    <a:pt x="362" y="1"/>
                  </a:moveTo>
                  <a:cubicBezTo>
                    <a:pt x="1160" y="1"/>
                    <a:pt x="1804" y="650"/>
                    <a:pt x="1804" y="1448"/>
                  </a:cubicBezTo>
                  <a:cubicBezTo>
                    <a:pt x="1804" y="2239"/>
                    <a:pt x="1160" y="2883"/>
                    <a:pt x="362" y="2883"/>
                  </a:cubicBezTo>
                  <a:cubicBezTo>
                    <a:pt x="234" y="2883"/>
                    <a:pt x="118" y="2872"/>
                    <a:pt x="0" y="2841"/>
                  </a:cubicBezTo>
                  <a:cubicBezTo>
                    <a:pt x="620" y="2680"/>
                    <a:pt x="1075" y="2116"/>
                    <a:pt x="1075" y="1448"/>
                  </a:cubicBezTo>
                  <a:cubicBezTo>
                    <a:pt x="1075" y="774"/>
                    <a:pt x="620" y="208"/>
                    <a:pt x="0" y="49"/>
                  </a:cubicBezTo>
                  <a:cubicBezTo>
                    <a:pt x="118" y="18"/>
                    <a:pt x="234" y="1"/>
                    <a:pt x="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3989025" y="1554050"/>
              <a:ext cx="78100" cy="24700"/>
            </a:xfrm>
            <a:custGeom>
              <a:rect b="b" l="l" r="r" t="t"/>
              <a:pathLst>
                <a:path extrusionOk="0" h="988" w="3124">
                  <a:moveTo>
                    <a:pt x="516" y="1"/>
                  </a:moveTo>
                  <a:lnTo>
                    <a:pt x="2632" y="1"/>
                  </a:lnTo>
                  <a:cubicBezTo>
                    <a:pt x="2903" y="1"/>
                    <a:pt x="3123" y="222"/>
                    <a:pt x="3123" y="491"/>
                  </a:cubicBezTo>
                  <a:cubicBezTo>
                    <a:pt x="3123" y="766"/>
                    <a:pt x="2903" y="987"/>
                    <a:pt x="2632" y="987"/>
                  </a:cubicBezTo>
                  <a:lnTo>
                    <a:pt x="528" y="987"/>
                  </a:lnTo>
                  <a:cubicBezTo>
                    <a:pt x="239" y="987"/>
                    <a:pt x="1" y="749"/>
                    <a:pt x="18" y="454"/>
                  </a:cubicBezTo>
                  <a:cubicBezTo>
                    <a:pt x="43" y="202"/>
                    <a:pt x="258" y="1"/>
                    <a:pt x="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4036725" y="1554050"/>
              <a:ext cx="30550" cy="24700"/>
            </a:xfrm>
            <a:custGeom>
              <a:rect b="b" l="l" r="r" t="t"/>
              <a:pathLst>
                <a:path extrusionOk="0" h="988" w="1222">
                  <a:moveTo>
                    <a:pt x="1" y="1"/>
                  </a:moveTo>
                  <a:lnTo>
                    <a:pt x="724" y="1"/>
                  </a:lnTo>
                  <a:cubicBezTo>
                    <a:pt x="1000" y="1"/>
                    <a:pt x="1221" y="222"/>
                    <a:pt x="1221" y="491"/>
                  </a:cubicBezTo>
                  <a:cubicBezTo>
                    <a:pt x="1221" y="766"/>
                    <a:pt x="1000" y="987"/>
                    <a:pt x="724" y="987"/>
                  </a:cubicBezTo>
                  <a:lnTo>
                    <a:pt x="1" y="987"/>
                  </a:lnTo>
                  <a:cubicBezTo>
                    <a:pt x="276" y="987"/>
                    <a:pt x="497" y="766"/>
                    <a:pt x="497" y="491"/>
                  </a:cubicBezTo>
                  <a:cubicBezTo>
                    <a:pt x="497" y="222"/>
                    <a:pt x="27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4170750" y="1554050"/>
              <a:ext cx="78250" cy="24700"/>
            </a:xfrm>
            <a:custGeom>
              <a:rect b="b" l="l" r="r" t="t"/>
              <a:pathLst>
                <a:path extrusionOk="0" h="988" w="3130">
                  <a:moveTo>
                    <a:pt x="2633" y="1"/>
                  </a:moveTo>
                  <a:lnTo>
                    <a:pt x="535" y="1"/>
                  </a:lnTo>
                  <a:cubicBezTo>
                    <a:pt x="240" y="1"/>
                    <a:pt x="0" y="239"/>
                    <a:pt x="25" y="534"/>
                  </a:cubicBezTo>
                  <a:cubicBezTo>
                    <a:pt x="43" y="786"/>
                    <a:pt x="258" y="987"/>
                    <a:pt x="516" y="987"/>
                  </a:cubicBezTo>
                  <a:lnTo>
                    <a:pt x="2633" y="987"/>
                  </a:lnTo>
                  <a:cubicBezTo>
                    <a:pt x="2902" y="987"/>
                    <a:pt x="3129" y="766"/>
                    <a:pt x="3129" y="491"/>
                  </a:cubicBezTo>
                  <a:cubicBezTo>
                    <a:pt x="3129" y="222"/>
                    <a:pt x="2902" y="1"/>
                    <a:pt x="26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4218600" y="1554050"/>
              <a:ext cx="30400" cy="24700"/>
            </a:xfrm>
            <a:custGeom>
              <a:rect b="b" l="l" r="r" t="t"/>
              <a:pathLst>
                <a:path extrusionOk="0" h="988" w="1216">
                  <a:moveTo>
                    <a:pt x="725" y="1"/>
                  </a:moveTo>
                  <a:lnTo>
                    <a:pt x="0" y="1"/>
                  </a:lnTo>
                  <a:cubicBezTo>
                    <a:pt x="271" y="1"/>
                    <a:pt x="492" y="222"/>
                    <a:pt x="492" y="491"/>
                  </a:cubicBezTo>
                  <a:cubicBezTo>
                    <a:pt x="492" y="766"/>
                    <a:pt x="271" y="987"/>
                    <a:pt x="0" y="987"/>
                  </a:cubicBezTo>
                  <a:lnTo>
                    <a:pt x="725" y="987"/>
                  </a:lnTo>
                  <a:cubicBezTo>
                    <a:pt x="994" y="987"/>
                    <a:pt x="1215" y="766"/>
                    <a:pt x="1215" y="491"/>
                  </a:cubicBezTo>
                  <a:cubicBezTo>
                    <a:pt x="1215" y="222"/>
                    <a:pt x="994" y="1"/>
                    <a:pt x="7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42"/>
          <p:cNvGrpSpPr/>
          <p:nvPr/>
        </p:nvGrpSpPr>
        <p:grpSpPr>
          <a:xfrm>
            <a:off x="1617195" y="2865135"/>
            <a:ext cx="511070" cy="449021"/>
            <a:chOff x="3183725" y="1956175"/>
            <a:chExt cx="372500" cy="327275"/>
          </a:xfrm>
        </p:grpSpPr>
        <p:sp>
          <p:nvSpPr>
            <p:cNvPr id="687" name="Google Shape;687;p42"/>
            <p:cNvSpPr/>
            <p:nvPr/>
          </p:nvSpPr>
          <p:spPr>
            <a:xfrm>
              <a:off x="3184300" y="1956175"/>
              <a:ext cx="110000" cy="109975"/>
            </a:xfrm>
            <a:custGeom>
              <a:rect b="b" l="l" r="r" t="t"/>
              <a:pathLst>
                <a:path extrusionOk="0" h="4399" w="4400">
                  <a:moveTo>
                    <a:pt x="2203" y="4398"/>
                  </a:moveTo>
                  <a:cubicBezTo>
                    <a:pt x="3412" y="4398"/>
                    <a:pt x="4400" y="3410"/>
                    <a:pt x="4400" y="2196"/>
                  </a:cubicBezTo>
                  <a:cubicBezTo>
                    <a:pt x="4400" y="987"/>
                    <a:pt x="3412" y="1"/>
                    <a:pt x="2203" y="1"/>
                  </a:cubicBezTo>
                  <a:cubicBezTo>
                    <a:pt x="988" y="1"/>
                    <a:pt x="1" y="987"/>
                    <a:pt x="1" y="2196"/>
                  </a:cubicBezTo>
                  <a:cubicBezTo>
                    <a:pt x="1" y="3410"/>
                    <a:pt x="988" y="4398"/>
                    <a:pt x="2203" y="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3230300" y="1956175"/>
              <a:ext cx="64000" cy="109975"/>
            </a:xfrm>
            <a:custGeom>
              <a:rect b="b" l="l" r="r" t="t"/>
              <a:pathLst>
                <a:path extrusionOk="0" h="4399" w="2560">
                  <a:moveTo>
                    <a:pt x="363" y="1"/>
                  </a:moveTo>
                  <a:cubicBezTo>
                    <a:pt x="1578" y="1"/>
                    <a:pt x="2560" y="981"/>
                    <a:pt x="2560" y="2196"/>
                  </a:cubicBezTo>
                  <a:cubicBezTo>
                    <a:pt x="2560" y="3410"/>
                    <a:pt x="1578" y="4398"/>
                    <a:pt x="363" y="4398"/>
                  </a:cubicBezTo>
                  <a:cubicBezTo>
                    <a:pt x="241" y="4398"/>
                    <a:pt x="117" y="4387"/>
                    <a:pt x="1" y="4367"/>
                  </a:cubicBezTo>
                  <a:cubicBezTo>
                    <a:pt x="1037" y="4197"/>
                    <a:pt x="1835" y="3288"/>
                    <a:pt x="1835" y="2196"/>
                  </a:cubicBezTo>
                  <a:cubicBezTo>
                    <a:pt x="1835" y="1111"/>
                    <a:pt x="1037" y="202"/>
                    <a:pt x="1" y="30"/>
                  </a:cubicBezTo>
                  <a:cubicBezTo>
                    <a:pt x="117" y="12"/>
                    <a:pt x="241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3220325" y="1978300"/>
              <a:ext cx="37625" cy="65675"/>
            </a:xfrm>
            <a:custGeom>
              <a:rect b="b" l="l" r="r" t="t"/>
              <a:pathLst>
                <a:path extrusionOk="0" h="2627" w="1505">
                  <a:moveTo>
                    <a:pt x="953" y="0"/>
                  </a:moveTo>
                  <a:cubicBezTo>
                    <a:pt x="891" y="0"/>
                    <a:pt x="829" y="28"/>
                    <a:pt x="787" y="84"/>
                  </a:cubicBezTo>
                  <a:lnTo>
                    <a:pt x="94" y="962"/>
                  </a:lnTo>
                  <a:cubicBezTo>
                    <a:pt x="1" y="1072"/>
                    <a:pt x="45" y="1237"/>
                    <a:pt x="173" y="1293"/>
                  </a:cubicBezTo>
                  <a:lnTo>
                    <a:pt x="915" y="1619"/>
                  </a:lnTo>
                  <a:lnTo>
                    <a:pt x="394" y="2274"/>
                  </a:lnTo>
                  <a:cubicBezTo>
                    <a:pt x="320" y="2372"/>
                    <a:pt x="340" y="2508"/>
                    <a:pt x="431" y="2581"/>
                  </a:cubicBezTo>
                  <a:cubicBezTo>
                    <a:pt x="469" y="2612"/>
                    <a:pt x="516" y="2627"/>
                    <a:pt x="563" y="2627"/>
                  </a:cubicBezTo>
                  <a:cubicBezTo>
                    <a:pt x="629" y="2627"/>
                    <a:pt x="694" y="2598"/>
                    <a:pt x="737" y="2545"/>
                  </a:cubicBezTo>
                  <a:lnTo>
                    <a:pt x="1419" y="1679"/>
                  </a:lnTo>
                  <a:cubicBezTo>
                    <a:pt x="1436" y="1667"/>
                    <a:pt x="1450" y="1642"/>
                    <a:pt x="1462" y="1624"/>
                  </a:cubicBezTo>
                  <a:cubicBezTo>
                    <a:pt x="1504" y="1514"/>
                    <a:pt x="1456" y="1384"/>
                    <a:pt x="1345" y="1336"/>
                  </a:cubicBezTo>
                  <a:lnTo>
                    <a:pt x="603" y="1005"/>
                  </a:lnTo>
                  <a:lnTo>
                    <a:pt x="1124" y="348"/>
                  </a:lnTo>
                  <a:cubicBezTo>
                    <a:pt x="1198" y="257"/>
                    <a:pt x="1186" y="121"/>
                    <a:pt x="1088" y="48"/>
                  </a:cubicBezTo>
                  <a:cubicBezTo>
                    <a:pt x="1048" y="16"/>
                    <a:pt x="1000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3184775" y="2080075"/>
              <a:ext cx="371150" cy="180850"/>
            </a:xfrm>
            <a:custGeom>
              <a:rect b="b" l="l" r="r" t="t"/>
              <a:pathLst>
                <a:path extrusionOk="0" h="7234" w="14846">
                  <a:moveTo>
                    <a:pt x="14846" y="6976"/>
                  </a:moveTo>
                  <a:lnTo>
                    <a:pt x="14846" y="234"/>
                  </a:lnTo>
                  <a:cubicBezTo>
                    <a:pt x="14846" y="105"/>
                    <a:pt x="14741" y="0"/>
                    <a:pt x="14613" y="0"/>
                  </a:cubicBezTo>
                  <a:lnTo>
                    <a:pt x="13098" y="0"/>
                  </a:lnTo>
                  <a:cubicBezTo>
                    <a:pt x="12975" y="0"/>
                    <a:pt x="12870" y="105"/>
                    <a:pt x="12870" y="234"/>
                  </a:cubicBezTo>
                  <a:lnTo>
                    <a:pt x="12870" y="6976"/>
                  </a:lnTo>
                  <a:lnTo>
                    <a:pt x="14011" y="7234"/>
                  </a:lnTo>
                  <a:close/>
                  <a:moveTo>
                    <a:pt x="1975" y="6976"/>
                  </a:moveTo>
                  <a:lnTo>
                    <a:pt x="1975" y="5351"/>
                  </a:lnTo>
                  <a:cubicBezTo>
                    <a:pt x="1975" y="5221"/>
                    <a:pt x="1872" y="5117"/>
                    <a:pt x="1742" y="5117"/>
                  </a:cubicBezTo>
                  <a:lnTo>
                    <a:pt x="227" y="5117"/>
                  </a:lnTo>
                  <a:cubicBezTo>
                    <a:pt x="105" y="5117"/>
                    <a:pt x="1" y="5221"/>
                    <a:pt x="1" y="5351"/>
                  </a:cubicBezTo>
                  <a:lnTo>
                    <a:pt x="1" y="6976"/>
                  </a:lnTo>
                  <a:lnTo>
                    <a:pt x="958" y="7178"/>
                  </a:lnTo>
                  <a:close/>
                  <a:moveTo>
                    <a:pt x="5196" y="6976"/>
                  </a:moveTo>
                  <a:lnTo>
                    <a:pt x="5196" y="4068"/>
                  </a:lnTo>
                  <a:cubicBezTo>
                    <a:pt x="5196" y="3939"/>
                    <a:pt x="5092" y="3834"/>
                    <a:pt x="4970" y="3834"/>
                  </a:cubicBezTo>
                  <a:lnTo>
                    <a:pt x="3455" y="3834"/>
                  </a:lnTo>
                  <a:cubicBezTo>
                    <a:pt x="3325" y="3834"/>
                    <a:pt x="3221" y="3939"/>
                    <a:pt x="3221" y="4068"/>
                  </a:cubicBezTo>
                  <a:lnTo>
                    <a:pt x="3221" y="6976"/>
                  </a:lnTo>
                  <a:lnTo>
                    <a:pt x="4301" y="7191"/>
                  </a:lnTo>
                  <a:close/>
                  <a:moveTo>
                    <a:pt x="8424" y="6976"/>
                  </a:moveTo>
                  <a:lnTo>
                    <a:pt x="8424" y="2792"/>
                  </a:lnTo>
                  <a:cubicBezTo>
                    <a:pt x="8424" y="2664"/>
                    <a:pt x="8319" y="2559"/>
                    <a:pt x="8190" y="2559"/>
                  </a:cubicBezTo>
                  <a:lnTo>
                    <a:pt x="6681" y="2559"/>
                  </a:lnTo>
                  <a:cubicBezTo>
                    <a:pt x="6552" y="2559"/>
                    <a:pt x="6448" y="2664"/>
                    <a:pt x="6448" y="2792"/>
                  </a:cubicBezTo>
                  <a:lnTo>
                    <a:pt x="6448" y="6976"/>
                  </a:lnTo>
                  <a:lnTo>
                    <a:pt x="7484" y="7166"/>
                  </a:lnTo>
                  <a:close/>
                  <a:moveTo>
                    <a:pt x="11619" y="6976"/>
                  </a:moveTo>
                  <a:lnTo>
                    <a:pt x="11619" y="1509"/>
                  </a:lnTo>
                  <a:cubicBezTo>
                    <a:pt x="11619" y="1387"/>
                    <a:pt x="11516" y="1283"/>
                    <a:pt x="11386" y="1283"/>
                  </a:cubicBezTo>
                  <a:lnTo>
                    <a:pt x="9877" y="1283"/>
                  </a:lnTo>
                  <a:cubicBezTo>
                    <a:pt x="9749" y="1283"/>
                    <a:pt x="9644" y="1387"/>
                    <a:pt x="9644" y="1509"/>
                  </a:cubicBezTo>
                  <a:lnTo>
                    <a:pt x="9644" y="6976"/>
                  </a:lnTo>
                  <a:lnTo>
                    <a:pt x="10785" y="71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3210075" y="2207975"/>
              <a:ext cx="24100" cy="46525"/>
            </a:xfrm>
            <a:custGeom>
              <a:rect b="b" l="l" r="r" t="t"/>
              <a:pathLst>
                <a:path extrusionOk="0" h="1861" w="964">
                  <a:moveTo>
                    <a:pt x="963" y="1860"/>
                  </a:moveTo>
                  <a:lnTo>
                    <a:pt x="963" y="235"/>
                  </a:lnTo>
                  <a:cubicBezTo>
                    <a:pt x="963" y="105"/>
                    <a:pt x="860" y="1"/>
                    <a:pt x="730" y="1"/>
                  </a:cubicBezTo>
                  <a:lnTo>
                    <a:pt x="0" y="1"/>
                  </a:lnTo>
                  <a:cubicBezTo>
                    <a:pt x="130" y="1"/>
                    <a:pt x="234" y="105"/>
                    <a:pt x="234" y="235"/>
                  </a:cubicBezTo>
                  <a:lnTo>
                    <a:pt x="234" y="18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3290750" y="2175925"/>
              <a:ext cx="23950" cy="78575"/>
            </a:xfrm>
            <a:custGeom>
              <a:rect b="b" l="l" r="r" t="t"/>
              <a:pathLst>
                <a:path extrusionOk="0" h="3143" w="958">
                  <a:moveTo>
                    <a:pt x="957" y="3142"/>
                  </a:moveTo>
                  <a:lnTo>
                    <a:pt x="957" y="234"/>
                  </a:lnTo>
                  <a:cubicBezTo>
                    <a:pt x="957" y="105"/>
                    <a:pt x="853" y="0"/>
                    <a:pt x="725" y="0"/>
                  </a:cubicBezTo>
                  <a:lnTo>
                    <a:pt x="0" y="0"/>
                  </a:lnTo>
                  <a:cubicBezTo>
                    <a:pt x="129" y="0"/>
                    <a:pt x="233" y="105"/>
                    <a:pt x="233" y="234"/>
                  </a:cubicBezTo>
                  <a:lnTo>
                    <a:pt x="233" y="31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3371425" y="2144050"/>
              <a:ext cx="23950" cy="110450"/>
            </a:xfrm>
            <a:custGeom>
              <a:rect b="b" l="l" r="r" t="t"/>
              <a:pathLst>
                <a:path extrusionOk="0" h="4418" w="958">
                  <a:moveTo>
                    <a:pt x="958" y="4417"/>
                  </a:moveTo>
                  <a:lnTo>
                    <a:pt x="958" y="233"/>
                  </a:lnTo>
                  <a:cubicBezTo>
                    <a:pt x="958" y="105"/>
                    <a:pt x="853" y="0"/>
                    <a:pt x="724" y="0"/>
                  </a:cubicBezTo>
                  <a:lnTo>
                    <a:pt x="1" y="0"/>
                  </a:lnTo>
                  <a:cubicBezTo>
                    <a:pt x="123" y="0"/>
                    <a:pt x="233" y="105"/>
                    <a:pt x="233" y="233"/>
                  </a:cubicBezTo>
                  <a:lnTo>
                    <a:pt x="233" y="44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3451925" y="2112125"/>
              <a:ext cx="24100" cy="142375"/>
            </a:xfrm>
            <a:custGeom>
              <a:rect b="b" l="l" r="r" t="t"/>
              <a:pathLst>
                <a:path extrusionOk="0" h="5695" w="964">
                  <a:moveTo>
                    <a:pt x="964" y="5694"/>
                  </a:moveTo>
                  <a:lnTo>
                    <a:pt x="964" y="227"/>
                  </a:lnTo>
                  <a:cubicBezTo>
                    <a:pt x="964" y="105"/>
                    <a:pt x="859" y="1"/>
                    <a:pt x="731" y="1"/>
                  </a:cubicBezTo>
                  <a:lnTo>
                    <a:pt x="1" y="1"/>
                  </a:lnTo>
                  <a:cubicBezTo>
                    <a:pt x="130" y="1"/>
                    <a:pt x="233" y="105"/>
                    <a:pt x="233" y="227"/>
                  </a:cubicBezTo>
                  <a:lnTo>
                    <a:pt x="233" y="56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3531850" y="2080075"/>
              <a:ext cx="24075" cy="174425"/>
            </a:xfrm>
            <a:custGeom>
              <a:rect b="b" l="l" r="r" t="t"/>
              <a:pathLst>
                <a:path extrusionOk="0" h="6977" w="963">
                  <a:moveTo>
                    <a:pt x="963" y="6976"/>
                  </a:moveTo>
                  <a:lnTo>
                    <a:pt x="963" y="234"/>
                  </a:lnTo>
                  <a:cubicBezTo>
                    <a:pt x="963" y="105"/>
                    <a:pt x="858" y="0"/>
                    <a:pt x="730" y="0"/>
                  </a:cubicBezTo>
                  <a:lnTo>
                    <a:pt x="0" y="0"/>
                  </a:lnTo>
                  <a:cubicBezTo>
                    <a:pt x="128" y="0"/>
                    <a:pt x="233" y="105"/>
                    <a:pt x="233" y="234"/>
                  </a:cubicBezTo>
                  <a:lnTo>
                    <a:pt x="233" y="69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3184775" y="2254475"/>
              <a:ext cx="371150" cy="28975"/>
            </a:xfrm>
            <a:custGeom>
              <a:rect b="b" l="l" r="r" t="t"/>
              <a:pathLst>
                <a:path extrusionOk="0" h="1159" w="14846">
                  <a:moveTo>
                    <a:pt x="13098" y="1159"/>
                  </a:moveTo>
                  <a:lnTo>
                    <a:pt x="14613" y="1159"/>
                  </a:lnTo>
                  <a:cubicBezTo>
                    <a:pt x="14741" y="1159"/>
                    <a:pt x="14846" y="1054"/>
                    <a:pt x="14846" y="932"/>
                  </a:cubicBezTo>
                  <a:lnTo>
                    <a:pt x="14846" y="0"/>
                  </a:lnTo>
                  <a:lnTo>
                    <a:pt x="12870" y="0"/>
                  </a:lnTo>
                  <a:lnTo>
                    <a:pt x="12870" y="932"/>
                  </a:lnTo>
                  <a:cubicBezTo>
                    <a:pt x="12870" y="1054"/>
                    <a:pt x="12969" y="1159"/>
                    <a:pt x="13098" y="1159"/>
                  </a:cubicBezTo>
                  <a:close/>
                  <a:moveTo>
                    <a:pt x="1975" y="0"/>
                  </a:moveTo>
                  <a:lnTo>
                    <a:pt x="1" y="0"/>
                  </a:lnTo>
                  <a:lnTo>
                    <a:pt x="1" y="926"/>
                  </a:lnTo>
                  <a:cubicBezTo>
                    <a:pt x="1" y="1054"/>
                    <a:pt x="105" y="1159"/>
                    <a:pt x="227" y="1159"/>
                  </a:cubicBezTo>
                  <a:lnTo>
                    <a:pt x="1742" y="1159"/>
                  </a:lnTo>
                  <a:cubicBezTo>
                    <a:pt x="1872" y="1159"/>
                    <a:pt x="1975" y="1054"/>
                    <a:pt x="1975" y="926"/>
                  </a:cubicBezTo>
                  <a:close/>
                  <a:moveTo>
                    <a:pt x="11619" y="932"/>
                  </a:moveTo>
                  <a:lnTo>
                    <a:pt x="11619" y="0"/>
                  </a:lnTo>
                  <a:lnTo>
                    <a:pt x="9644" y="0"/>
                  </a:lnTo>
                  <a:lnTo>
                    <a:pt x="9644" y="926"/>
                  </a:lnTo>
                  <a:cubicBezTo>
                    <a:pt x="9644" y="1054"/>
                    <a:pt x="9749" y="1159"/>
                    <a:pt x="9877" y="1159"/>
                  </a:cubicBezTo>
                  <a:lnTo>
                    <a:pt x="11386" y="1159"/>
                  </a:lnTo>
                  <a:cubicBezTo>
                    <a:pt x="11516" y="1159"/>
                    <a:pt x="11619" y="1062"/>
                    <a:pt x="11619" y="932"/>
                  </a:cubicBezTo>
                  <a:close/>
                  <a:moveTo>
                    <a:pt x="8424" y="0"/>
                  </a:moveTo>
                  <a:lnTo>
                    <a:pt x="6448" y="0"/>
                  </a:lnTo>
                  <a:lnTo>
                    <a:pt x="6448" y="926"/>
                  </a:lnTo>
                  <a:cubicBezTo>
                    <a:pt x="6448" y="1054"/>
                    <a:pt x="6552" y="1159"/>
                    <a:pt x="6681" y="1159"/>
                  </a:cubicBezTo>
                  <a:lnTo>
                    <a:pt x="8190" y="1159"/>
                  </a:lnTo>
                  <a:cubicBezTo>
                    <a:pt x="8319" y="1159"/>
                    <a:pt x="8424" y="1054"/>
                    <a:pt x="8424" y="926"/>
                  </a:cubicBezTo>
                  <a:close/>
                  <a:moveTo>
                    <a:pt x="5196" y="0"/>
                  </a:moveTo>
                  <a:lnTo>
                    <a:pt x="3221" y="0"/>
                  </a:lnTo>
                  <a:lnTo>
                    <a:pt x="3221" y="932"/>
                  </a:lnTo>
                  <a:cubicBezTo>
                    <a:pt x="3221" y="1054"/>
                    <a:pt x="3325" y="1159"/>
                    <a:pt x="3455" y="1159"/>
                  </a:cubicBezTo>
                  <a:lnTo>
                    <a:pt x="4970" y="1159"/>
                  </a:lnTo>
                  <a:cubicBezTo>
                    <a:pt x="5092" y="1159"/>
                    <a:pt x="5196" y="1054"/>
                    <a:pt x="5196" y="9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3210075" y="2254475"/>
              <a:ext cx="345850" cy="28975"/>
            </a:xfrm>
            <a:custGeom>
              <a:rect b="b" l="l" r="r" t="t"/>
              <a:pathLst>
                <a:path extrusionOk="0" h="1159" w="13834">
                  <a:moveTo>
                    <a:pt x="12871" y="1159"/>
                  </a:moveTo>
                  <a:lnTo>
                    <a:pt x="13601" y="1159"/>
                  </a:lnTo>
                  <a:cubicBezTo>
                    <a:pt x="13729" y="1159"/>
                    <a:pt x="13834" y="1054"/>
                    <a:pt x="13834" y="926"/>
                  </a:cubicBezTo>
                  <a:lnTo>
                    <a:pt x="13834" y="0"/>
                  </a:lnTo>
                  <a:lnTo>
                    <a:pt x="13104" y="0"/>
                  </a:lnTo>
                  <a:lnTo>
                    <a:pt x="13104" y="932"/>
                  </a:lnTo>
                  <a:cubicBezTo>
                    <a:pt x="13104" y="1062"/>
                    <a:pt x="12999" y="1159"/>
                    <a:pt x="12871" y="1159"/>
                  </a:cubicBezTo>
                  <a:close/>
                  <a:moveTo>
                    <a:pt x="963" y="0"/>
                  </a:moveTo>
                  <a:lnTo>
                    <a:pt x="234" y="0"/>
                  </a:lnTo>
                  <a:lnTo>
                    <a:pt x="234" y="932"/>
                  </a:lnTo>
                  <a:cubicBezTo>
                    <a:pt x="234" y="1054"/>
                    <a:pt x="130" y="1159"/>
                    <a:pt x="0" y="1159"/>
                  </a:cubicBezTo>
                  <a:lnTo>
                    <a:pt x="730" y="1159"/>
                  </a:lnTo>
                  <a:cubicBezTo>
                    <a:pt x="860" y="1159"/>
                    <a:pt x="963" y="1054"/>
                    <a:pt x="963" y="926"/>
                  </a:cubicBezTo>
                  <a:close/>
                  <a:moveTo>
                    <a:pt x="10638" y="926"/>
                  </a:moveTo>
                  <a:lnTo>
                    <a:pt x="10638" y="0"/>
                  </a:lnTo>
                  <a:lnTo>
                    <a:pt x="9907" y="0"/>
                  </a:lnTo>
                  <a:lnTo>
                    <a:pt x="9907" y="932"/>
                  </a:lnTo>
                  <a:cubicBezTo>
                    <a:pt x="9907" y="1062"/>
                    <a:pt x="9804" y="1159"/>
                    <a:pt x="9675" y="1159"/>
                  </a:cubicBezTo>
                  <a:lnTo>
                    <a:pt x="10405" y="1159"/>
                  </a:lnTo>
                  <a:cubicBezTo>
                    <a:pt x="10533" y="1159"/>
                    <a:pt x="10638" y="1054"/>
                    <a:pt x="10638" y="926"/>
                  </a:cubicBezTo>
                  <a:close/>
                  <a:moveTo>
                    <a:pt x="7412" y="0"/>
                  </a:moveTo>
                  <a:lnTo>
                    <a:pt x="6687" y="0"/>
                  </a:lnTo>
                  <a:lnTo>
                    <a:pt x="6687" y="932"/>
                  </a:lnTo>
                  <a:cubicBezTo>
                    <a:pt x="6687" y="1054"/>
                    <a:pt x="6577" y="1159"/>
                    <a:pt x="6455" y="1159"/>
                  </a:cubicBezTo>
                  <a:lnTo>
                    <a:pt x="7178" y="1159"/>
                  </a:lnTo>
                  <a:cubicBezTo>
                    <a:pt x="7307" y="1159"/>
                    <a:pt x="7412" y="1054"/>
                    <a:pt x="7412" y="926"/>
                  </a:cubicBezTo>
                  <a:close/>
                  <a:moveTo>
                    <a:pt x="4184" y="0"/>
                  </a:moveTo>
                  <a:lnTo>
                    <a:pt x="3460" y="0"/>
                  </a:lnTo>
                  <a:lnTo>
                    <a:pt x="3460" y="932"/>
                  </a:lnTo>
                  <a:cubicBezTo>
                    <a:pt x="3460" y="1054"/>
                    <a:pt x="3356" y="1159"/>
                    <a:pt x="3227" y="1159"/>
                  </a:cubicBezTo>
                  <a:lnTo>
                    <a:pt x="3952" y="1159"/>
                  </a:lnTo>
                  <a:cubicBezTo>
                    <a:pt x="4080" y="1159"/>
                    <a:pt x="4184" y="1054"/>
                    <a:pt x="4184" y="9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3183725" y="2016500"/>
              <a:ext cx="372500" cy="153000"/>
            </a:xfrm>
            <a:custGeom>
              <a:rect b="b" l="l" r="r" t="t"/>
              <a:pathLst>
                <a:path extrusionOk="0" h="6120" w="14900">
                  <a:moveTo>
                    <a:pt x="14113" y="1"/>
                  </a:moveTo>
                  <a:cubicBezTo>
                    <a:pt x="14049" y="1"/>
                    <a:pt x="13986" y="28"/>
                    <a:pt x="13943" y="83"/>
                  </a:cubicBezTo>
                  <a:cubicBezTo>
                    <a:pt x="13869" y="170"/>
                    <a:pt x="13888" y="298"/>
                    <a:pt x="13962" y="378"/>
                  </a:cubicBezTo>
                  <a:lnTo>
                    <a:pt x="14158" y="569"/>
                  </a:lnTo>
                  <a:lnTo>
                    <a:pt x="12912" y="569"/>
                  </a:lnTo>
                  <a:cubicBezTo>
                    <a:pt x="12852" y="569"/>
                    <a:pt x="12796" y="593"/>
                    <a:pt x="12753" y="635"/>
                  </a:cubicBezTo>
                  <a:lnTo>
                    <a:pt x="11587" y="1850"/>
                  </a:lnTo>
                  <a:lnTo>
                    <a:pt x="9692" y="1850"/>
                  </a:lnTo>
                  <a:cubicBezTo>
                    <a:pt x="9630" y="1850"/>
                    <a:pt x="9576" y="1875"/>
                    <a:pt x="9533" y="1918"/>
                  </a:cubicBezTo>
                  <a:lnTo>
                    <a:pt x="8367" y="3126"/>
                  </a:lnTo>
                  <a:lnTo>
                    <a:pt x="6471" y="3126"/>
                  </a:lnTo>
                  <a:cubicBezTo>
                    <a:pt x="6410" y="3126"/>
                    <a:pt x="6355" y="3151"/>
                    <a:pt x="6312" y="3194"/>
                  </a:cubicBezTo>
                  <a:lnTo>
                    <a:pt x="5140" y="4403"/>
                  </a:lnTo>
                  <a:lnTo>
                    <a:pt x="3245" y="4403"/>
                  </a:lnTo>
                  <a:cubicBezTo>
                    <a:pt x="3189" y="4403"/>
                    <a:pt x="3129" y="4426"/>
                    <a:pt x="3092" y="4471"/>
                  </a:cubicBezTo>
                  <a:lnTo>
                    <a:pt x="1920" y="5685"/>
                  </a:lnTo>
                  <a:lnTo>
                    <a:pt x="244" y="5685"/>
                  </a:lnTo>
                  <a:cubicBezTo>
                    <a:pt x="110" y="5685"/>
                    <a:pt x="0" y="5807"/>
                    <a:pt x="29" y="5949"/>
                  </a:cubicBezTo>
                  <a:cubicBezTo>
                    <a:pt x="54" y="6053"/>
                    <a:pt x="147" y="6120"/>
                    <a:pt x="250" y="6120"/>
                  </a:cubicBezTo>
                  <a:lnTo>
                    <a:pt x="2011" y="6120"/>
                  </a:lnTo>
                  <a:cubicBezTo>
                    <a:pt x="2079" y="6120"/>
                    <a:pt x="2141" y="6090"/>
                    <a:pt x="2178" y="6040"/>
                  </a:cubicBezTo>
                  <a:lnTo>
                    <a:pt x="3336" y="4839"/>
                  </a:lnTo>
                  <a:lnTo>
                    <a:pt x="5233" y="4839"/>
                  </a:lnTo>
                  <a:cubicBezTo>
                    <a:pt x="5300" y="4839"/>
                    <a:pt x="5361" y="4808"/>
                    <a:pt x="5403" y="4758"/>
                  </a:cubicBezTo>
                  <a:lnTo>
                    <a:pt x="6558" y="3562"/>
                  </a:lnTo>
                  <a:lnTo>
                    <a:pt x="8458" y="3562"/>
                  </a:lnTo>
                  <a:cubicBezTo>
                    <a:pt x="8526" y="3562"/>
                    <a:pt x="8582" y="3531"/>
                    <a:pt x="8625" y="3483"/>
                  </a:cubicBezTo>
                  <a:lnTo>
                    <a:pt x="9784" y="2286"/>
                  </a:lnTo>
                  <a:lnTo>
                    <a:pt x="11680" y="2286"/>
                  </a:lnTo>
                  <a:cubicBezTo>
                    <a:pt x="11748" y="2286"/>
                    <a:pt x="11808" y="2255"/>
                    <a:pt x="11845" y="2206"/>
                  </a:cubicBezTo>
                  <a:lnTo>
                    <a:pt x="13005" y="1003"/>
                  </a:lnTo>
                  <a:lnTo>
                    <a:pt x="14158" y="1003"/>
                  </a:lnTo>
                  <a:lnTo>
                    <a:pt x="13962" y="1201"/>
                  </a:lnTo>
                  <a:cubicBezTo>
                    <a:pt x="13877" y="1286"/>
                    <a:pt x="13877" y="1427"/>
                    <a:pt x="13962" y="1513"/>
                  </a:cubicBezTo>
                  <a:cubicBezTo>
                    <a:pt x="14002" y="1553"/>
                    <a:pt x="14057" y="1572"/>
                    <a:pt x="14113" y="1572"/>
                  </a:cubicBezTo>
                  <a:cubicBezTo>
                    <a:pt x="14169" y="1572"/>
                    <a:pt x="14225" y="1553"/>
                    <a:pt x="14268" y="1513"/>
                  </a:cubicBezTo>
                  <a:lnTo>
                    <a:pt x="14834" y="943"/>
                  </a:lnTo>
                  <a:cubicBezTo>
                    <a:pt x="14876" y="900"/>
                    <a:pt x="14900" y="844"/>
                    <a:pt x="14900" y="790"/>
                  </a:cubicBezTo>
                  <a:cubicBezTo>
                    <a:pt x="14900" y="728"/>
                    <a:pt x="14876" y="672"/>
                    <a:pt x="14834" y="629"/>
                  </a:cubicBezTo>
                  <a:lnTo>
                    <a:pt x="14268" y="66"/>
                  </a:lnTo>
                  <a:cubicBezTo>
                    <a:pt x="14225" y="22"/>
                    <a:pt x="14169" y="1"/>
                    <a:pt x="14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3196125" y="2150925"/>
              <a:ext cx="26075" cy="26275"/>
            </a:xfrm>
            <a:custGeom>
              <a:rect b="b" l="l" r="r" t="t"/>
              <a:pathLst>
                <a:path extrusionOk="0" h="1051" w="1043">
                  <a:moveTo>
                    <a:pt x="521" y="1050"/>
                  </a:moveTo>
                  <a:cubicBezTo>
                    <a:pt x="810" y="1050"/>
                    <a:pt x="1043" y="816"/>
                    <a:pt x="1043" y="529"/>
                  </a:cubicBezTo>
                  <a:cubicBezTo>
                    <a:pt x="1043" y="241"/>
                    <a:pt x="810" y="1"/>
                    <a:pt x="521" y="1"/>
                  </a:cubicBezTo>
                  <a:cubicBezTo>
                    <a:pt x="233" y="1"/>
                    <a:pt x="0" y="241"/>
                    <a:pt x="0" y="529"/>
                  </a:cubicBezTo>
                  <a:cubicBezTo>
                    <a:pt x="0" y="816"/>
                    <a:pt x="233" y="1050"/>
                    <a:pt x="521" y="10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3276650" y="2119050"/>
              <a:ext cx="26225" cy="26225"/>
            </a:xfrm>
            <a:custGeom>
              <a:rect b="b" l="l" r="r" t="t"/>
              <a:pathLst>
                <a:path extrusionOk="0" h="1049" w="1049">
                  <a:moveTo>
                    <a:pt x="522" y="1049"/>
                  </a:moveTo>
                  <a:cubicBezTo>
                    <a:pt x="810" y="1049"/>
                    <a:pt x="1049" y="810"/>
                    <a:pt x="1049" y="522"/>
                  </a:cubicBezTo>
                  <a:cubicBezTo>
                    <a:pt x="1049" y="233"/>
                    <a:pt x="810" y="1"/>
                    <a:pt x="522" y="1"/>
                  </a:cubicBezTo>
                  <a:cubicBezTo>
                    <a:pt x="233" y="1"/>
                    <a:pt x="1" y="233"/>
                    <a:pt x="1" y="522"/>
                  </a:cubicBezTo>
                  <a:cubicBezTo>
                    <a:pt x="1" y="810"/>
                    <a:pt x="233" y="1049"/>
                    <a:pt x="522" y="10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3357150" y="2087150"/>
              <a:ext cx="26275" cy="26075"/>
            </a:xfrm>
            <a:custGeom>
              <a:rect b="b" l="l" r="r" t="t"/>
              <a:pathLst>
                <a:path extrusionOk="0" h="1043" w="1051">
                  <a:moveTo>
                    <a:pt x="528" y="1042"/>
                  </a:moveTo>
                  <a:cubicBezTo>
                    <a:pt x="810" y="1042"/>
                    <a:pt x="1050" y="810"/>
                    <a:pt x="1050" y="521"/>
                  </a:cubicBezTo>
                  <a:cubicBezTo>
                    <a:pt x="1050" y="233"/>
                    <a:pt x="810" y="0"/>
                    <a:pt x="528" y="0"/>
                  </a:cubicBezTo>
                  <a:cubicBezTo>
                    <a:pt x="241" y="0"/>
                    <a:pt x="1" y="233"/>
                    <a:pt x="1" y="521"/>
                  </a:cubicBezTo>
                  <a:cubicBezTo>
                    <a:pt x="1" y="810"/>
                    <a:pt x="241" y="1042"/>
                    <a:pt x="528" y="1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3437675" y="2055075"/>
              <a:ext cx="26250" cy="26275"/>
            </a:xfrm>
            <a:custGeom>
              <a:rect b="b" l="l" r="r" t="t"/>
              <a:pathLst>
                <a:path extrusionOk="0" h="1051" w="1050">
                  <a:moveTo>
                    <a:pt x="528" y="1050"/>
                  </a:moveTo>
                  <a:cubicBezTo>
                    <a:pt x="817" y="1050"/>
                    <a:pt x="1049" y="816"/>
                    <a:pt x="1049" y="528"/>
                  </a:cubicBezTo>
                  <a:cubicBezTo>
                    <a:pt x="1049" y="241"/>
                    <a:pt x="817" y="1"/>
                    <a:pt x="528" y="1"/>
                  </a:cubicBezTo>
                  <a:cubicBezTo>
                    <a:pt x="239" y="1"/>
                    <a:pt x="1" y="241"/>
                    <a:pt x="1" y="528"/>
                  </a:cubicBezTo>
                  <a:cubicBezTo>
                    <a:pt x="1" y="816"/>
                    <a:pt x="239" y="1050"/>
                    <a:pt x="528" y="10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3317575" y="1984225"/>
              <a:ext cx="106925" cy="54475"/>
            </a:xfrm>
            <a:custGeom>
              <a:rect b="b" l="l" r="r" t="t"/>
              <a:pathLst>
                <a:path extrusionOk="0" h="2179" w="4277">
                  <a:moveTo>
                    <a:pt x="241" y="1"/>
                  </a:moveTo>
                  <a:cubicBezTo>
                    <a:pt x="130" y="1"/>
                    <a:pt x="32" y="80"/>
                    <a:pt x="20" y="190"/>
                  </a:cubicBezTo>
                  <a:cubicBezTo>
                    <a:pt x="1" y="326"/>
                    <a:pt x="105" y="436"/>
                    <a:pt x="233" y="436"/>
                  </a:cubicBezTo>
                  <a:lnTo>
                    <a:pt x="4032" y="436"/>
                  </a:lnTo>
                  <a:cubicBezTo>
                    <a:pt x="4160" y="436"/>
                    <a:pt x="4265" y="326"/>
                    <a:pt x="4245" y="190"/>
                  </a:cubicBezTo>
                  <a:cubicBezTo>
                    <a:pt x="4234" y="80"/>
                    <a:pt x="4135" y="1"/>
                    <a:pt x="4025" y="1"/>
                  </a:cubicBezTo>
                  <a:close/>
                  <a:moveTo>
                    <a:pt x="241" y="841"/>
                  </a:moveTo>
                  <a:cubicBezTo>
                    <a:pt x="130" y="841"/>
                    <a:pt x="32" y="927"/>
                    <a:pt x="20" y="1037"/>
                  </a:cubicBezTo>
                  <a:cubicBezTo>
                    <a:pt x="1" y="1167"/>
                    <a:pt x="105" y="1283"/>
                    <a:pt x="233" y="1283"/>
                  </a:cubicBezTo>
                  <a:lnTo>
                    <a:pt x="4032" y="1283"/>
                  </a:lnTo>
                  <a:cubicBezTo>
                    <a:pt x="4166" y="1283"/>
                    <a:pt x="4276" y="1153"/>
                    <a:pt x="4245" y="1013"/>
                  </a:cubicBezTo>
                  <a:cubicBezTo>
                    <a:pt x="4222" y="915"/>
                    <a:pt x="4129" y="841"/>
                    <a:pt x="4025" y="841"/>
                  </a:cubicBezTo>
                  <a:close/>
                  <a:moveTo>
                    <a:pt x="247" y="1742"/>
                  </a:moveTo>
                  <a:cubicBezTo>
                    <a:pt x="130" y="1742"/>
                    <a:pt x="32" y="1823"/>
                    <a:pt x="20" y="1934"/>
                  </a:cubicBezTo>
                  <a:cubicBezTo>
                    <a:pt x="1" y="2068"/>
                    <a:pt x="105" y="2178"/>
                    <a:pt x="233" y="2178"/>
                  </a:cubicBezTo>
                  <a:lnTo>
                    <a:pt x="2130" y="2178"/>
                  </a:lnTo>
                  <a:cubicBezTo>
                    <a:pt x="2258" y="2178"/>
                    <a:pt x="2362" y="2068"/>
                    <a:pt x="2345" y="1934"/>
                  </a:cubicBezTo>
                  <a:cubicBezTo>
                    <a:pt x="2331" y="1823"/>
                    <a:pt x="2234" y="1742"/>
                    <a:pt x="2124" y="1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42"/>
          <p:cNvGrpSpPr/>
          <p:nvPr/>
        </p:nvGrpSpPr>
        <p:grpSpPr>
          <a:xfrm>
            <a:off x="4368803" y="1235814"/>
            <a:ext cx="406359" cy="426154"/>
            <a:chOff x="4368803" y="1312014"/>
            <a:chExt cx="406359" cy="426154"/>
          </a:xfrm>
        </p:grpSpPr>
        <p:sp>
          <p:nvSpPr>
            <p:cNvPr id="705" name="Google Shape;705;p42"/>
            <p:cNvSpPr/>
            <p:nvPr/>
          </p:nvSpPr>
          <p:spPr>
            <a:xfrm>
              <a:off x="4510908" y="1312014"/>
              <a:ext cx="264255" cy="203055"/>
            </a:xfrm>
            <a:custGeom>
              <a:rect b="b" l="l" r="r" t="t"/>
              <a:pathLst>
                <a:path extrusionOk="0" h="6605" w="8595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4552998" y="1312014"/>
              <a:ext cx="187177" cy="203055"/>
            </a:xfrm>
            <a:custGeom>
              <a:rect b="b" l="l" r="r" t="t"/>
              <a:pathLst>
                <a:path extrusionOk="0" h="6605" w="6088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4595057" y="1312014"/>
              <a:ext cx="180105" cy="203055"/>
            </a:xfrm>
            <a:custGeom>
              <a:rect b="b" l="l" r="r" t="t"/>
              <a:pathLst>
                <a:path extrusionOk="0" h="6605" w="5858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4368803" y="1312014"/>
              <a:ext cx="264563" cy="203055"/>
            </a:xfrm>
            <a:custGeom>
              <a:rect b="b" l="l" r="r" t="t"/>
              <a:pathLst>
                <a:path extrusionOk="0" h="6605" w="8605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4406159" y="1312014"/>
              <a:ext cx="187177" cy="203055"/>
            </a:xfrm>
            <a:custGeom>
              <a:rect b="b" l="l" r="r" t="t"/>
              <a:pathLst>
                <a:path extrusionOk="0" h="6605" w="6088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4368803" y="1312014"/>
              <a:ext cx="182442" cy="202747"/>
            </a:xfrm>
            <a:custGeom>
              <a:rect b="b" l="l" r="r" t="t"/>
              <a:pathLst>
                <a:path extrusionOk="0" h="6595" w="5934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4614181" y="1456473"/>
              <a:ext cx="41813" cy="58288"/>
            </a:xfrm>
            <a:custGeom>
              <a:rect b="b" l="l" r="r" t="t"/>
              <a:pathLst>
                <a:path extrusionOk="0" h="1896" w="136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4592997" y="1427052"/>
              <a:ext cx="43873" cy="61239"/>
            </a:xfrm>
            <a:custGeom>
              <a:rect b="b" l="l" r="r" t="t"/>
              <a:pathLst>
                <a:path extrusionOk="0" h="1992" w="1427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4572121" y="1397632"/>
              <a:ext cx="43873" cy="61239"/>
            </a:xfrm>
            <a:custGeom>
              <a:rect b="b" l="l" r="r" t="t"/>
              <a:pathLst>
                <a:path extrusionOk="0" h="1992" w="1427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4440009" y="1480575"/>
              <a:ext cx="263948" cy="257592"/>
            </a:xfrm>
            <a:custGeom>
              <a:rect b="b" l="l" r="r" t="t"/>
              <a:pathLst>
                <a:path extrusionOk="0" h="8379" w="8585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4552998" y="1480821"/>
              <a:ext cx="150959" cy="257346"/>
            </a:xfrm>
            <a:custGeom>
              <a:rect b="b" l="l" r="r" t="t"/>
              <a:pathLst>
                <a:path extrusionOk="0" h="8371" w="491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4474721" y="1512086"/>
              <a:ext cx="194525" cy="194508"/>
            </a:xfrm>
            <a:custGeom>
              <a:rect b="b" l="l" r="r" t="t"/>
              <a:pathLst>
                <a:path extrusionOk="0" h="6327" w="6327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4552690" y="1512086"/>
              <a:ext cx="121843" cy="194631"/>
            </a:xfrm>
            <a:custGeom>
              <a:rect b="b" l="l" r="r" t="t"/>
              <a:pathLst>
                <a:path extrusionOk="0" h="6331" w="3963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4552690" y="1565640"/>
              <a:ext cx="23858" cy="87401"/>
            </a:xfrm>
            <a:custGeom>
              <a:rect b="b" l="l" r="r" t="t"/>
              <a:pathLst>
                <a:path extrusionOk="0" h="2843" w="776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2"/>
          <p:cNvGrpSpPr/>
          <p:nvPr/>
        </p:nvGrpSpPr>
        <p:grpSpPr>
          <a:xfrm>
            <a:off x="4388373" y="2877687"/>
            <a:ext cx="367208" cy="436469"/>
            <a:chOff x="4388373" y="2953887"/>
            <a:chExt cx="367208" cy="436469"/>
          </a:xfrm>
        </p:grpSpPr>
        <p:sp>
          <p:nvSpPr>
            <p:cNvPr id="720" name="Google Shape;720;p42"/>
            <p:cNvSpPr/>
            <p:nvPr/>
          </p:nvSpPr>
          <p:spPr>
            <a:xfrm>
              <a:off x="4388373" y="2980642"/>
              <a:ext cx="112441" cy="186515"/>
            </a:xfrm>
            <a:custGeom>
              <a:rect b="b" l="l" r="r" t="t"/>
              <a:pathLst>
                <a:path extrusionOk="0" h="5542" w="3341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4643140" y="2980306"/>
              <a:ext cx="112441" cy="186852"/>
            </a:xfrm>
            <a:custGeom>
              <a:rect b="b" l="l" r="r" t="t"/>
              <a:pathLst>
                <a:path extrusionOk="0" h="5552" w="3341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4557792" y="3202225"/>
              <a:ext cx="28708" cy="130143"/>
            </a:xfrm>
            <a:custGeom>
              <a:rect b="b" l="l" r="r" t="t"/>
              <a:pathLst>
                <a:path extrusionOk="0" h="3867" w="853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4466957" y="2968392"/>
              <a:ext cx="210040" cy="257392"/>
            </a:xfrm>
            <a:custGeom>
              <a:rect b="b" l="l" r="r" t="t"/>
              <a:pathLst>
                <a:path extrusionOk="0" h="7648" w="6241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4552306" y="2968392"/>
              <a:ext cx="124994" cy="257392"/>
            </a:xfrm>
            <a:custGeom>
              <a:rect b="b" l="l" r="r" t="t"/>
              <a:pathLst>
                <a:path extrusionOk="0" h="7648" w="3714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4453092" y="2953887"/>
              <a:ext cx="237738" cy="29044"/>
            </a:xfrm>
            <a:custGeom>
              <a:rect b="b" l="l" r="r" t="t"/>
              <a:pathLst>
                <a:path extrusionOk="0" h="863" w="7064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4651520" y="2953887"/>
              <a:ext cx="39309" cy="29044"/>
            </a:xfrm>
            <a:custGeom>
              <a:rect b="b" l="l" r="r" t="t"/>
              <a:pathLst>
                <a:path extrusionOk="0" h="863" w="1168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4520098" y="3031999"/>
              <a:ext cx="104061" cy="98205"/>
            </a:xfrm>
            <a:custGeom>
              <a:rect b="b" l="l" r="r" t="t"/>
              <a:pathLst>
                <a:path extrusionOk="0" h="2918" w="3092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4544902" y="3208687"/>
              <a:ext cx="54453" cy="26756"/>
            </a:xfrm>
            <a:custGeom>
              <a:rect b="b" l="l" r="r" t="t"/>
              <a:pathLst>
                <a:path extrusionOk="0" h="795" w="1618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4516228" y="3313017"/>
              <a:ext cx="111801" cy="38703"/>
            </a:xfrm>
            <a:custGeom>
              <a:rect b="b" l="l" r="r" t="t"/>
              <a:pathLst>
                <a:path extrusionOk="0" h="1150" w="3322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4588384" y="3313017"/>
              <a:ext cx="39645" cy="38366"/>
            </a:xfrm>
            <a:custGeom>
              <a:rect b="b" l="l" r="r" t="t"/>
              <a:pathLst>
                <a:path extrusionOk="0" h="1140" w="1178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4475977" y="3342028"/>
              <a:ext cx="192304" cy="48328"/>
            </a:xfrm>
            <a:custGeom>
              <a:rect b="b" l="l" r="r" t="t"/>
              <a:pathLst>
                <a:path extrusionOk="0" h="1436" w="5714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4619616" y="3342028"/>
              <a:ext cx="48362" cy="48328"/>
            </a:xfrm>
            <a:custGeom>
              <a:rect b="b" l="l" r="r" t="t"/>
              <a:pathLst>
                <a:path extrusionOk="0" h="1436" w="1437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42"/>
          <p:cNvGrpSpPr/>
          <p:nvPr/>
        </p:nvGrpSpPr>
        <p:grpSpPr>
          <a:xfrm>
            <a:off x="1617207" y="1250819"/>
            <a:ext cx="511077" cy="411148"/>
            <a:chOff x="1617207" y="1327019"/>
            <a:chExt cx="511077" cy="411148"/>
          </a:xfrm>
        </p:grpSpPr>
        <p:sp>
          <p:nvSpPr>
            <p:cNvPr id="734" name="Google Shape;734;p42"/>
            <p:cNvSpPr/>
            <p:nvPr/>
          </p:nvSpPr>
          <p:spPr>
            <a:xfrm>
              <a:off x="1617207" y="1327019"/>
              <a:ext cx="511077" cy="353784"/>
            </a:xfrm>
            <a:custGeom>
              <a:rect b="b" l="l" r="r" t="t"/>
              <a:pathLst>
                <a:path extrusionOk="0" h="10614" w="15333">
                  <a:moveTo>
                    <a:pt x="412" y="0"/>
                  </a:moveTo>
                  <a:cubicBezTo>
                    <a:pt x="183" y="0"/>
                    <a:pt x="1" y="182"/>
                    <a:pt x="1" y="412"/>
                  </a:cubicBez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1617207" y="1327019"/>
              <a:ext cx="511077" cy="353784"/>
            </a:xfrm>
            <a:custGeom>
              <a:rect b="b" l="l" r="r" t="t"/>
              <a:pathLst>
                <a:path extrusionOk="0" h="10614" w="15333">
                  <a:moveTo>
                    <a:pt x="13954" y="0"/>
                  </a:moveTo>
                  <a:lnTo>
                    <a:pt x="13954" y="9618"/>
                  </a:lnTo>
                  <a:cubicBezTo>
                    <a:pt x="13954" y="9838"/>
                    <a:pt x="13763" y="10030"/>
                    <a:pt x="13543" y="10030"/>
                  </a:cubicBezTo>
                  <a:lnTo>
                    <a:pt x="1" y="10030"/>
                  </a:ln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1654206" y="1365617"/>
              <a:ext cx="437080" cy="276587"/>
            </a:xfrm>
            <a:custGeom>
              <a:rect b="b" l="l" r="r" t="t"/>
              <a:pathLst>
                <a:path extrusionOk="0" h="8298" w="13113">
                  <a:moveTo>
                    <a:pt x="1159" y="0"/>
                  </a:moveTo>
                  <a:cubicBezTo>
                    <a:pt x="1130" y="0"/>
                    <a:pt x="1101" y="19"/>
                    <a:pt x="1101" y="48"/>
                  </a:cubicBezTo>
                  <a:cubicBezTo>
                    <a:pt x="1082" y="622"/>
                    <a:pt x="623" y="1072"/>
                    <a:pt x="49" y="1101"/>
                  </a:cubicBezTo>
                  <a:cubicBezTo>
                    <a:pt x="20" y="1101"/>
                    <a:pt x="1" y="1129"/>
                    <a:pt x="1" y="1158"/>
                  </a:cubicBezTo>
                  <a:lnTo>
                    <a:pt x="1" y="7139"/>
                  </a:lnTo>
                  <a:cubicBezTo>
                    <a:pt x="1" y="7168"/>
                    <a:pt x="20" y="7187"/>
                    <a:pt x="49" y="7187"/>
                  </a:cubicBezTo>
                  <a:cubicBezTo>
                    <a:pt x="623" y="7216"/>
                    <a:pt x="1082" y="7675"/>
                    <a:pt x="1101" y="8250"/>
                  </a:cubicBezTo>
                  <a:cubicBezTo>
                    <a:pt x="1101" y="8278"/>
                    <a:pt x="1130" y="8297"/>
                    <a:pt x="1159" y="8297"/>
                  </a:cubicBezTo>
                  <a:lnTo>
                    <a:pt x="11897" y="8297"/>
                  </a:lnTo>
                  <a:cubicBezTo>
                    <a:pt x="11925" y="8297"/>
                    <a:pt x="11945" y="8278"/>
                    <a:pt x="11945" y="8250"/>
                  </a:cubicBezTo>
                  <a:cubicBezTo>
                    <a:pt x="11973" y="7662"/>
                    <a:pt x="12452" y="7197"/>
                    <a:pt x="13037" y="7197"/>
                  </a:cubicBezTo>
                  <a:cubicBezTo>
                    <a:pt x="13043" y="7197"/>
                    <a:pt x="13049" y="7197"/>
                    <a:pt x="13055" y="7197"/>
                  </a:cubicBezTo>
                  <a:cubicBezTo>
                    <a:pt x="13083" y="7197"/>
                    <a:pt x="13112" y="7168"/>
                    <a:pt x="13112" y="7139"/>
                  </a:cubicBezTo>
                  <a:lnTo>
                    <a:pt x="13112" y="1158"/>
                  </a:lnTo>
                  <a:cubicBezTo>
                    <a:pt x="13112" y="1129"/>
                    <a:pt x="13083" y="1101"/>
                    <a:pt x="13055" y="1101"/>
                  </a:cubicBezTo>
                  <a:cubicBezTo>
                    <a:pt x="12461" y="1101"/>
                    <a:pt x="11973" y="641"/>
                    <a:pt x="11945" y="48"/>
                  </a:cubicBezTo>
                  <a:cubicBezTo>
                    <a:pt x="11945" y="19"/>
                    <a:pt x="11925" y="0"/>
                    <a:pt x="11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2004490" y="1365617"/>
              <a:ext cx="86796" cy="276587"/>
            </a:xfrm>
            <a:custGeom>
              <a:rect b="b" l="l" r="r" t="t"/>
              <a:pathLst>
                <a:path extrusionOk="0" h="8298" w="2604">
                  <a:moveTo>
                    <a:pt x="0" y="0"/>
                  </a:moveTo>
                  <a:cubicBezTo>
                    <a:pt x="19" y="0"/>
                    <a:pt x="48" y="19"/>
                    <a:pt x="48" y="48"/>
                  </a:cubicBezTo>
                  <a:cubicBezTo>
                    <a:pt x="77" y="641"/>
                    <a:pt x="565" y="1101"/>
                    <a:pt x="1158" y="1101"/>
                  </a:cubicBezTo>
                  <a:cubicBezTo>
                    <a:pt x="1187" y="1101"/>
                    <a:pt x="1206" y="1129"/>
                    <a:pt x="1206" y="1158"/>
                  </a:cubicBezTo>
                  <a:lnTo>
                    <a:pt x="1206" y="7139"/>
                  </a:lnTo>
                  <a:cubicBezTo>
                    <a:pt x="1206" y="7168"/>
                    <a:pt x="1187" y="7197"/>
                    <a:pt x="1158" y="7197"/>
                  </a:cubicBezTo>
                  <a:cubicBezTo>
                    <a:pt x="565" y="7197"/>
                    <a:pt x="77" y="7656"/>
                    <a:pt x="48" y="8250"/>
                  </a:cubicBezTo>
                  <a:cubicBezTo>
                    <a:pt x="48" y="8278"/>
                    <a:pt x="19" y="8297"/>
                    <a:pt x="0" y="8297"/>
                  </a:cubicBezTo>
                  <a:lnTo>
                    <a:pt x="1388" y="8297"/>
                  </a:lnTo>
                  <a:cubicBezTo>
                    <a:pt x="1416" y="8297"/>
                    <a:pt x="1436" y="8278"/>
                    <a:pt x="1436" y="8250"/>
                  </a:cubicBezTo>
                  <a:cubicBezTo>
                    <a:pt x="1464" y="7656"/>
                    <a:pt x="1952" y="7197"/>
                    <a:pt x="2546" y="7197"/>
                  </a:cubicBezTo>
                  <a:cubicBezTo>
                    <a:pt x="2574" y="7197"/>
                    <a:pt x="2603" y="7168"/>
                    <a:pt x="2603" y="7139"/>
                  </a:cubicBezTo>
                  <a:lnTo>
                    <a:pt x="2603" y="1158"/>
                  </a:lnTo>
                  <a:cubicBezTo>
                    <a:pt x="2603" y="1129"/>
                    <a:pt x="2574" y="1101"/>
                    <a:pt x="2546" y="1101"/>
                  </a:cubicBezTo>
                  <a:cubicBezTo>
                    <a:pt x="1952" y="1101"/>
                    <a:pt x="1464" y="641"/>
                    <a:pt x="1436" y="48"/>
                  </a:cubicBezTo>
                  <a:cubicBezTo>
                    <a:pt x="1436" y="19"/>
                    <a:pt x="1416" y="0"/>
                    <a:pt x="1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1949692" y="1636105"/>
              <a:ext cx="83830" cy="102062"/>
            </a:xfrm>
            <a:custGeom>
              <a:rect b="b" l="l" r="r" t="t"/>
              <a:pathLst>
                <a:path extrusionOk="0" h="3062" w="2515">
                  <a:moveTo>
                    <a:pt x="1156" y="1"/>
                  </a:moveTo>
                  <a:lnTo>
                    <a:pt x="17" y="2393"/>
                  </a:lnTo>
                  <a:cubicBezTo>
                    <a:pt x="0" y="2419"/>
                    <a:pt x="21" y="2452"/>
                    <a:pt x="53" y="2452"/>
                  </a:cubicBezTo>
                  <a:cubicBezTo>
                    <a:pt x="57" y="2452"/>
                    <a:pt x="61" y="2452"/>
                    <a:pt x="65" y="2451"/>
                  </a:cubicBezTo>
                  <a:lnTo>
                    <a:pt x="831" y="2336"/>
                  </a:lnTo>
                  <a:cubicBezTo>
                    <a:pt x="836" y="2333"/>
                    <a:pt x="840" y="2332"/>
                    <a:pt x="844" y="2332"/>
                  </a:cubicBezTo>
                  <a:cubicBezTo>
                    <a:pt x="855" y="2332"/>
                    <a:pt x="862" y="2341"/>
                    <a:pt x="869" y="2355"/>
                  </a:cubicBezTo>
                  <a:lnTo>
                    <a:pt x="1300" y="3044"/>
                  </a:lnTo>
                  <a:cubicBezTo>
                    <a:pt x="1308" y="3056"/>
                    <a:pt x="1319" y="3061"/>
                    <a:pt x="1330" y="3061"/>
                  </a:cubicBezTo>
                  <a:cubicBezTo>
                    <a:pt x="1346" y="3061"/>
                    <a:pt x="1361" y="3051"/>
                    <a:pt x="1367" y="3034"/>
                  </a:cubicBezTo>
                  <a:lnTo>
                    <a:pt x="2515" y="64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2012756" y="1636105"/>
              <a:ext cx="83863" cy="102062"/>
            </a:xfrm>
            <a:custGeom>
              <a:rect b="b" l="l" r="r" t="t"/>
              <a:pathLst>
                <a:path extrusionOk="0" h="3062" w="2516">
                  <a:moveTo>
                    <a:pt x="1350" y="1"/>
                  </a:moveTo>
                  <a:lnTo>
                    <a:pt x="1" y="642"/>
                  </a:lnTo>
                  <a:lnTo>
                    <a:pt x="1140" y="3034"/>
                  </a:lnTo>
                  <a:cubicBezTo>
                    <a:pt x="1151" y="3051"/>
                    <a:pt x="1168" y="3061"/>
                    <a:pt x="1185" y="3061"/>
                  </a:cubicBezTo>
                  <a:cubicBezTo>
                    <a:pt x="1197" y="3061"/>
                    <a:pt x="1208" y="3056"/>
                    <a:pt x="1216" y="3044"/>
                  </a:cubicBezTo>
                  <a:lnTo>
                    <a:pt x="1637" y="2355"/>
                  </a:lnTo>
                  <a:cubicBezTo>
                    <a:pt x="1644" y="2341"/>
                    <a:pt x="1657" y="2332"/>
                    <a:pt x="1670" y="2332"/>
                  </a:cubicBezTo>
                  <a:cubicBezTo>
                    <a:pt x="1675" y="2332"/>
                    <a:pt x="1680" y="2333"/>
                    <a:pt x="1685" y="2336"/>
                  </a:cubicBezTo>
                  <a:lnTo>
                    <a:pt x="2451" y="2451"/>
                  </a:lnTo>
                  <a:cubicBezTo>
                    <a:pt x="2455" y="2452"/>
                    <a:pt x="2459" y="2452"/>
                    <a:pt x="2463" y="2452"/>
                  </a:cubicBezTo>
                  <a:cubicBezTo>
                    <a:pt x="2495" y="2452"/>
                    <a:pt x="2516" y="2419"/>
                    <a:pt x="2499" y="2393"/>
                  </a:cubicBezTo>
                  <a:lnTo>
                    <a:pt x="1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1948659" y="1539710"/>
              <a:ext cx="148693" cy="146260"/>
            </a:xfrm>
            <a:custGeom>
              <a:rect b="b" l="l" r="r" t="t"/>
              <a:pathLst>
                <a:path extrusionOk="0" h="4388" w="4461">
                  <a:moveTo>
                    <a:pt x="2234" y="0"/>
                  </a:moveTo>
                  <a:cubicBezTo>
                    <a:pt x="2113" y="0"/>
                    <a:pt x="1991" y="36"/>
                    <a:pt x="1886" y="108"/>
                  </a:cubicBezTo>
                  <a:cubicBezTo>
                    <a:pt x="1790" y="179"/>
                    <a:pt x="1675" y="218"/>
                    <a:pt x="1562" y="218"/>
                  </a:cubicBezTo>
                  <a:cubicBezTo>
                    <a:pt x="1539" y="218"/>
                    <a:pt x="1516" y="216"/>
                    <a:pt x="1493" y="213"/>
                  </a:cubicBezTo>
                  <a:cubicBezTo>
                    <a:pt x="1477" y="212"/>
                    <a:pt x="1461" y="211"/>
                    <a:pt x="1444" y="211"/>
                  </a:cubicBezTo>
                  <a:cubicBezTo>
                    <a:pt x="1205" y="211"/>
                    <a:pt x="989" y="342"/>
                    <a:pt x="890" y="557"/>
                  </a:cubicBezTo>
                  <a:cubicBezTo>
                    <a:pt x="833" y="691"/>
                    <a:pt x="728" y="797"/>
                    <a:pt x="603" y="854"/>
                  </a:cubicBezTo>
                  <a:cubicBezTo>
                    <a:pt x="373" y="959"/>
                    <a:pt x="230" y="1199"/>
                    <a:pt x="259" y="1448"/>
                  </a:cubicBezTo>
                  <a:cubicBezTo>
                    <a:pt x="268" y="1591"/>
                    <a:pt x="230" y="1735"/>
                    <a:pt x="153" y="1849"/>
                  </a:cubicBezTo>
                  <a:cubicBezTo>
                    <a:pt x="0" y="2060"/>
                    <a:pt x="0" y="2328"/>
                    <a:pt x="153" y="2539"/>
                  </a:cubicBezTo>
                  <a:cubicBezTo>
                    <a:pt x="230" y="2653"/>
                    <a:pt x="268" y="2797"/>
                    <a:pt x="259" y="2940"/>
                  </a:cubicBezTo>
                  <a:cubicBezTo>
                    <a:pt x="230" y="3189"/>
                    <a:pt x="373" y="3429"/>
                    <a:pt x="603" y="3534"/>
                  </a:cubicBezTo>
                  <a:cubicBezTo>
                    <a:pt x="728" y="3591"/>
                    <a:pt x="833" y="3697"/>
                    <a:pt x="890" y="3831"/>
                  </a:cubicBezTo>
                  <a:cubicBezTo>
                    <a:pt x="989" y="4046"/>
                    <a:pt x="1205" y="4177"/>
                    <a:pt x="1444" y="4177"/>
                  </a:cubicBezTo>
                  <a:cubicBezTo>
                    <a:pt x="1461" y="4177"/>
                    <a:pt x="1477" y="4176"/>
                    <a:pt x="1493" y="4175"/>
                  </a:cubicBezTo>
                  <a:cubicBezTo>
                    <a:pt x="1516" y="4172"/>
                    <a:pt x="1539" y="4170"/>
                    <a:pt x="1562" y="4170"/>
                  </a:cubicBezTo>
                  <a:cubicBezTo>
                    <a:pt x="1675" y="4170"/>
                    <a:pt x="1790" y="4209"/>
                    <a:pt x="1886" y="4280"/>
                  </a:cubicBezTo>
                  <a:cubicBezTo>
                    <a:pt x="1991" y="4352"/>
                    <a:pt x="2113" y="4388"/>
                    <a:pt x="2234" y="4388"/>
                  </a:cubicBezTo>
                  <a:cubicBezTo>
                    <a:pt x="2355" y="4388"/>
                    <a:pt x="2474" y="4352"/>
                    <a:pt x="2575" y="4280"/>
                  </a:cubicBezTo>
                  <a:cubicBezTo>
                    <a:pt x="2670" y="4209"/>
                    <a:pt x="2785" y="4170"/>
                    <a:pt x="2904" y="4170"/>
                  </a:cubicBezTo>
                  <a:cubicBezTo>
                    <a:pt x="2928" y="4170"/>
                    <a:pt x="2952" y="4172"/>
                    <a:pt x="2977" y="4175"/>
                  </a:cubicBezTo>
                  <a:cubicBezTo>
                    <a:pt x="2992" y="4176"/>
                    <a:pt x="3008" y="4177"/>
                    <a:pt x="3024" y="4177"/>
                  </a:cubicBezTo>
                  <a:cubicBezTo>
                    <a:pt x="3255" y="4177"/>
                    <a:pt x="3472" y="4046"/>
                    <a:pt x="3580" y="3831"/>
                  </a:cubicBezTo>
                  <a:cubicBezTo>
                    <a:pt x="3637" y="3697"/>
                    <a:pt x="3742" y="3591"/>
                    <a:pt x="3867" y="3534"/>
                  </a:cubicBezTo>
                  <a:cubicBezTo>
                    <a:pt x="4096" y="3429"/>
                    <a:pt x="4230" y="3189"/>
                    <a:pt x="4211" y="2940"/>
                  </a:cubicBezTo>
                  <a:cubicBezTo>
                    <a:pt x="4202" y="2797"/>
                    <a:pt x="4230" y="2653"/>
                    <a:pt x="4316" y="2539"/>
                  </a:cubicBezTo>
                  <a:cubicBezTo>
                    <a:pt x="4460" y="2328"/>
                    <a:pt x="4460" y="2060"/>
                    <a:pt x="4316" y="1849"/>
                  </a:cubicBezTo>
                  <a:cubicBezTo>
                    <a:pt x="4230" y="1735"/>
                    <a:pt x="4202" y="1591"/>
                    <a:pt x="4211" y="1448"/>
                  </a:cubicBezTo>
                  <a:cubicBezTo>
                    <a:pt x="4230" y="1199"/>
                    <a:pt x="4096" y="959"/>
                    <a:pt x="3867" y="854"/>
                  </a:cubicBezTo>
                  <a:cubicBezTo>
                    <a:pt x="3742" y="797"/>
                    <a:pt x="3637" y="691"/>
                    <a:pt x="3580" y="557"/>
                  </a:cubicBezTo>
                  <a:cubicBezTo>
                    <a:pt x="3472" y="342"/>
                    <a:pt x="3255" y="211"/>
                    <a:pt x="3024" y="211"/>
                  </a:cubicBezTo>
                  <a:cubicBezTo>
                    <a:pt x="3008" y="211"/>
                    <a:pt x="2992" y="212"/>
                    <a:pt x="2977" y="213"/>
                  </a:cubicBezTo>
                  <a:cubicBezTo>
                    <a:pt x="2952" y="216"/>
                    <a:pt x="2928" y="218"/>
                    <a:pt x="2904" y="218"/>
                  </a:cubicBezTo>
                  <a:cubicBezTo>
                    <a:pt x="2785" y="218"/>
                    <a:pt x="2670" y="179"/>
                    <a:pt x="2575" y="108"/>
                  </a:cubicBezTo>
                  <a:cubicBezTo>
                    <a:pt x="2474" y="36"/>
                    <a:pt x="2355" y="0"/>
                    <a:pt x="2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1997457" y="1678537"/>
              <a:ext cx="2600" cy="33"/>
            </a:xfrm>
            <a:custGeom>
              <a:rect b="b" l="l" r="r" t="t"/>
              <a:pathLst>
                <a:path extrusionOk="0" h="1" w="78">
                  <a:moveTo>
                    <a:pt x="1" y="0"/>
                  </a:moveTo>
                  <a:lnTo>
                    <a:pt x="29" y="0"/>
                  </a:lnTo>
                  <a:lnTo>
                    <a:pt x="77" y="0"/>
                  </a:lnTo>
                  <a:cubicBezTo>
                    <a:pt x="48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1997457" y="1547109"/>
              <a:ext cx="2600" cy="33"/>
            </a:xfrm>
            <a:custGeom>
              <a:rect b="b" l="l" r="r" t="t"/>
              <a:pathLst>
                <a:path extrusionOk="0" h="1" w="78">
                  <a:moveTo>
                    <a:pt x="77" y="1"/>
                  </a:moveTo>
                  <a:lnTo>
                    <a:pt x="29" y="1"/>
                  </a:lnTo>
                  <a:lnTo>
                    <a:pt x="1" y="1"/>
                  </a:lnTo>
                  <a:cubicBezTo>
                    <a:pt x="29" y="1"/>
                    <a:pt x="48" y="1"/>
                    <a:pt x="77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2002257" y="1539710"/>
              <a:ext cx="95096" cy="146193"/>
            </a:xfrm>
            <a:custGeom>
              <a:rect b="b" l="l" r="r" t="t"/>
              <a:pathLst>
                <a:path extrusionOk="0" h="4386" w="2853">
                  <a:moveTo>
                    <a:pt x="626" y="0"/>
                  </a:moveTo>
                  <a:cubicBezTo>
                    <a:pt x="505" y="0"/>
                    <a:pt x="383" y="36"/>
                    <a:pt x="278" y="108"/>
                  </a:cubicBezTo>
                  <a:cubicBezTo>
                    <a:pt x="201" y="165"/>
                    <a:pt x="105" y="203"/>
                    <a:pt x="0" y="213"/>
                  </a:cubicBezTo>
                  <a:cubicBezTo>
                    <a:pt x="8" y="213"/>
                    <a:pt x="16" y="212"/>
                    <a:pt x="24" y="212"/>
                  </a:cubicBezTo>
                  <a:cubicBezTo>
                    <a:pt x="255" y="212"/>
                    <a:pt x="473" y="345"/>
                    <a:pt x="574" y="557"/>
                  </a:cubicBezTo>
                  <a:cubicBezTo>
                    <a:pt x="632" y="691"/>
                    <a:pt x="737" y="787"/>
                    <a:pt x="861" y="854"/>
                  </a:cubicBezTo>
                  <a:cubicBezTo>
                    <a:pt x="1091" y="959"/>
                    <a:pt x="1235" y="1199"/>
                    <a:pt x="1206" y="1448"/>
                  </a:cubicBezTo>
                  <a:cubicBezTo>
                    <a:pt x="1196" y="1591"/>
                    <a:pt x="1235" y="1735"/>
                    <a:pt x="1311" y="1849"/>
                  </a:cubicBezTo>
                  <a:cubicBezTo>
                    <a:pt x="1464" y="2050"/>
                    <a:pt x="1464" y="2328"/>
                    <a:pt x="1311" y="2539"/>
                  </a:cubicBezTo>
                  <a:cubicBezTo>
                    <a:pt x="1235" y="2653"/>
                    <a:pt x="1196" y="2797"/>
                    <a:pt x="1206" y="2940"/>
                  </a:cubicBezTo>
                  <a:cubicBezTo>
                    <a:pt x="1235" y="3189"/>
                    <a:pt x="1091" y="3429"/>
                    <a:pt x="861" y="3534"/>
                  </a:cubicBezTo>
                  <a:cubicBezTo>
                    <a:pt x="737" y="3591"/>
                    <a:pt x="632" y="3697"/>
                    <a:pt x="574" y="3831"/>
                  </a:cubicBezTo>
                  <a:cubicBezTo>
                    <a:pt x="473" y="4043"/>
                    <a:pt x="255" y="4176"/>
                    <a:pt x="24" y="4176"/>
                  </a:cubicBezTo>
                  <a:cubicBezTo>
                    <a:pt x="16" y="4176"/>
                    <a:pt x="8" y="4175"/>
                    <a:pt x="0" y="4175"/>
                  </a:cubicBezTo>
                  <a:lnTo>
                    <a:pt x="0" y="4175"/>
                  </a:lnTo>
                  <a:cubicBezTo>
                    <a:pt x="105" y="4185"/>
                    <a:pt x="201" y="4213"/>
                    <a:pt x="278" y="4271"/>
                  </a:cubicBezTo>
                  <a:cubicBezTo>
                    <a:pt x="383" y="4347"/>
                    <a:pt x="505" y="4386"/>
                    <a:pt x="626" y="4386"/>
                  </a:cubicBezTo>
                  <a:cubicBezTo>
                    <a:pt x="747" y="4386"/>
                    <a:pt x="866" y="4347"/>
                    <a:pt x="967" y="4271"/>
                  </a:cubicBezTo>
                  <a:cubicBezTo>
                    <a:pt x="1070" y="4202"/>
                    <a:pt x="1196" y="4164"/>
                    <a:pt x="1325" y="4164"/>
                  </a:cubicBezTo>
                  <a:cubicBezTo>
                    <a:pt x="1340" y="4164"/>
                    <a:pt x="1354" y="4165"/>
                    <a:pt x="1369" y="4165"/>
                  </a:cubicBezTo>
                  <a:cubicBezTo>
                    <a:pt x="1390" y="4168"/>
                    <a:pt x="1411" y="4169"/>
                    <a:pt x="1432" y="4169"/>
                  </a:cubicBezTo>
                  <a:cubicBezTo>
                    <a:pt x="1657" y="4169"/>
                    <a:pt x="1866" y="4032"/>
                    <a:pt x="1962" y="3831"/>
                  </a:cubicBezTo>
                  <a:cubicBezTo>
                    <a:pt x="2029" y="3697"/>
                    <a:pt x="2125" y="3591"/>
                    <a:pt x="2259" y="3534"/>
                  </a:cubicBezTo>
                  <a:cubicBezTo>
                    <a:pt x="2488" y="3429"/>
                    <a:pt x="2622" y="3189"/>
                    <a:pt x="2603" y="2940"/>
                  </a:cubicBezTo>
                  <a:cubicBezTo>
                    <a:pt x="2584" y="2797"/>
                    <a:pt x="2622" y="2653"/>
                    <a:pt x="2708" y="2539"/>
                  </a:cubicBezTo>
                  <a:cubicBezTo>
                    <a:pt x="2852" y="2328"/>
                    <a:pt x="2852" y="2050"/>
                    <a:pt x="2708" y="1849"/>
                  </a:cubicBezTo>
                  <a:cubicBezTo>
                    <a:pt x="2622" y="1735"/>
                    <a:pt x="2584" y="1591"/>
                    <a:pt x="2603" y="1448"/>
                  </a:cubicBezTo>
                  <a:cubicBezTo>
                    <a:pt x="2622" y="1199"/>
                    <a:pt x="2488" y="959"/>
                    <a:pt x="2259" y="854"/>
                  </a:cubicBezTo>
                  <a:cubicBezTo>
                    <a:pt x="2125" y="787"/>
                    <a:pt x="2029" y="691"/>
                    <a:pt x="1962" y="557"/>
                  </a:cubicBezTo>
                  <a:cubicBezTo>
                    <a:pt x="1863" y="342"/>
                    <a:pt x="1647" y="211"/>
                    <a:pt x="1416" y="211"/>
                  </a:cubicBezTo>
                  <a:cubicBezTo>
                    <a:pt x="1400" y="211"/>
                    <a:pt x="1384" y="212"/>
                    <a:pt x="1369" y="213"/>
                  </a:cubicBezTo>
                  <a:cubicBezTo>
                    <a:pt x="1344" y="216"/>
                    <a:pt x="1320" y="218"/>
                    <a:pt x="1296" y="218"/>
                  </a:cubicBezTo>
                  <a:cubicBezTo>
                    <a:pt x="1177" y="218"/>
                    <a:pt x="1062" y="179"/>
                    <a:pt x="967" y="108"/>
                  </a:cubicBezTo>
                  <a:cubicBezTo>
                    <a:pt x="866" y="36"/>
                    <a:pt x="747" y="0"/>
                    <a:pt x="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1982158" y="1572641"/>
              <a:ext cx="80730" cy="80396"/>
            </a:xfrm>
            <a:custGeom>
              <a:rect b="b" l="l" r="r" t="t"/>
              <a:pathLst>
                <a:path extrusionOk="0" h="2412" w="2422">
                  <a:moveTo>
                    <a:pt x="1206" y="0"/>
                  </a:moveTo>
                  <a:cubicBezTo>
                    <a:pt x="546" y="0"/>
                    <a:pt x="0" y="536"/>
                    <a:pt x="0" y="1206"/>
                  </a:cubicBezTo>
                  <a:cubicBezTo>
                    <a:pt x="0" y="1866"/>
                    <a:pt x="546" y="2412"/>
                    <a:pt x="1206" y="2412"/>
                  </a:cubicBezTo>
                  <a:cubicBezTo>
                    <a:pt x="1876" y="2412"/>
                    <a:pt x="2421" y="1866"/>
                    <a:pt x="2421" y="1206"/>
                  </a:cubicBezTo>
                  <a:cubicBezTo>
                    <a:pt x="2421" y="536"/>
                    <a:pt x="1876" y="0"/>
                    <a:pt x="1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997457" y="1572641"/>
              <a:ext cx="72130" cy="80330"/>
            </a:xfrm>
            <a:custGeom>
              <a:rect b="b" l="l" r="r" t="t"/>
              <a:pathLst>
                <a:path extrusionOk="0" h="2410" w="2164">
                  <a:moveTo>
                    <a:pt x="757" y="0"/>
                  </a:moveTo>
                  <a:cubicBezTo>
                    <a:pt x="479" y="0"/>
                    <a:pt x="211" y="96"/>
                    <a:pt x="1" y="268"/>
                  </a:cubicBezTo>
                  <a:cubicBezTo>
                    <a:pt x="603" y="747"/>
                    <a:pt x="603" y="1665"/>
                    <a:pt x="1" y="2153"/>
                  </a:cubicBezTo>
                  <a:cubicBezTo>
                    <a:pt x="224" y="2328"/>
                    <a:pt x="485" y="2410"/>
                    <a:pt x="741" y="2410"/>
                  </a:cubicBezTo>
                  <a:cubicBezTo>
                    <a:pt x="1229" y="2410"/>
                    <a:pt x="1704" y="2113"/>
                    <a:pt x="1886" y="1598"/>
                  </a:cubicBezTo>
                  <a:cubicBezTo>
                    <a:pt x="2163" y="823"/>
                    <a:pt x="1580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1711836" y="1452314"/>
              <a:ext cx="321519" cy="15433"/>
            </a:xfrm>
            <a:custGeom>
              <a:rect b="b" l="l" r="r" t="t"/>
              <a:pathLst>
                <a:path extrusionOk="0" h="463" w="9646">
                  <a:moveTo>
                    <a:pt x="303" y="1"/>
                  </a:moveTo>
                  <a:cubicBezTo>
                    <a:pt x="1" y="1"/>
                    <a:pt x="4" y="462"/>
                    <a:pt x="311" y="462"/>
                  </a:cubicBezTo>
                  <a:cubicBezTo>
                    <a:pt x="317" y="462"/>
                    <a:pt x="323" y="462"/>
                    <a:pt x="329" y="462"/>
                  </a:cubicBezTo>
                  <a:lnTo>
                    <a:pt x="9326" y="462"/>
                  </a:lnTo>
                  <a:cubicBezTo>
                    <a:pt x="9332" y="462"/>
                    <a:pt x="9338" y="462"/>
                    <a:pt x="9343" y="462"/>
                  </a:cubicBezTo>
                  <a:cubicBezTo>
                    <a:pt x="9642" y="462"/>
                    <a:pt x="9645" y="1"/>
                    <a:pt x="9352" y="1"/>
                  </a:cubicBezTo>
                  <a:cubicBezTo>
                    <a:pt x="9343" y="1"/>
                    <a:pt x="9335" y="1"/>
                    <a:pt x="9326" y="2"/>
                  </a:cubicBezTo>
                  <a:lnTo>
                    <a:pt x="329" y="2"/>
                  </a:lnTo>
                  <a:cubicBezTo>
                    <a:pt x="320" y="1"/>
                    <a:pt x="311" y="1"/>
                    <a:pt x="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1711836" y="1410549"/>
              <a:ext cx="321519" cy="15399"/>
            </a:xfrm>
            <a:custGeom>
              <a:rect b="b" l="l" r="r" t="t"/>
              <a:pathLst>
                <a:path extrusionOk="0" h="462" w="9646">
                  <a:moveTo>
                    <a:pt x="303" y="0"/>
                  </a:moveTo>
                  <a:cubicBezTo>
                    <a:pt x="1" y="0"/>
                    <a:pt x="4" y="461"/>
                    <a:pt x="311" y="461"/>
                  </a:cubicBezTo>
                  <a:cubicBezTo>
                    <a:pt x="317" y="461"/>
                    <a:pt x="323" y="461"/>
                    <a:pt x="329" y="461"/>
                  </a:cubicBezTo>
                  <a:lnTo>
                    <a:pt x="9326" y="461"/>
                  </a:lnTo>
                  <a:cubicBezTo>
                    <a:pt x="9332" y="461"/>
                    <a:pt x="9338" y="461"/>
                    <a:pt x="9343" y="461"/>
                  </a:cubicBezTo>
                  <a:cubicBezTo>
                    <a:pt x="9642" y="461"/>
                    <a:pt x="9645" y="0"/>
                    <a:pt x="9352" y="0"/>
                  </a:cubicBezTo>
                  <a:cubicBezTo>
                    <a:pt x="9343" y="0"/>
                    <a:pt x="9335" y="1"/>
                    <a:pt x="9326" y="1"/>
                  </a:cubicBezTo>
                  <a:lnTo>
                    <a:pt x="329" y="1"/>
                  </a:lnTo>
                  <a:cubicBezTo>
                    <a:pt x="320" y="1"/>
                    <a:pt x="311" y="0"/>
                    <a:pt x="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1711936" y="1494445"/>
              <a:ext cx="321319" cy="15399"/>
            </a:xfrm>
            <a:custGeom>
              <a:rect b="b" l="l" r="r" t="t"/>
              <a:pathLst>
                <a:path extrusionOk="0" h="462" w="9640">
                  <a:moveTo>
                    <a:pt x="300" y="0"/>
                  </a:moveTo>
                  <a:cubicBezTo>
                    <a:pt x="0" y="0"/>
                    <a:pt x="0" y="462"/>
                    <a:pt x="300" y="462"/>
                  </a:cubicBezTo>
                  <a:cubicBezTo>
                    <a:pt x="309" y="462"/>
                    <a:pt x="317" y="462"/>
                    <a:pt x="326" y="461"/>
                  </a:cubicBezTo>
                  <a:lnTo>
                    <a:pt x="9323" y="461"/>
                  </a:lnTo>
                  <a:cubicBezTo>
                    <a:pt x="9331" y="462"/>
                    <a:pt x="9340" y="462"/>
                    <a:pt x="9348" y="462"/>
                  </a:cubicBezTo>
                  <a:cubicBezTo>
                    <a:pt x="9639" y="462"/>
                    <a:pt x="9639" y="0"/>
                    <a:pt x="9348" y="0"/>
                  </a:cubicBezTo>
                  <a:cubicBezTo>
                    <a:pt x="9340" y="0"/>
                    <a:pt x="9331" y="1"/>
                    <a:pt x="9323" y="1"/>
                  </a:cubicBezTo>
                  <a:lnTo>
                    <a:pt x="326" y="1"/>
                  </a:lnTo>
                  <a:cubicBezTo>
                    <a:pt x="317" y="1"/>
                    <a:pt x="309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1810165" y="1548976"/>
              <a:ext cx="124828" cy="15433"/>
            </a:xfrm>
            <a:custGeom>
              <a:rect b="b" l="l" r="r" t="t"/>
              <a:pathLst>
                <a:path extrusionOk="0" h="463" w="3745">
                  <a:moveTo>
                    <a:pt x="301" y="1"/>
                  </a:moveTo>
                  <a:cubicBezTo>
                    <a:pt x="1" y="1"/>
                    <a:pt x="1" y="462"/>
                    <a:pt x="301" y="462"/>
                  </a:cubicBezTo>
                  <a:cubicBezTo>
                    <a:pt x="309" y="462"/>
                    <a:pt x="318" y="462"/>
                    <a:pt x="327" y="461"/>
                  </a:cubicBezTo>
                  <a:lnTo>
                    <a:pt x="3418" y="461"/>
                  </a:lnTo>
                  <a:cubicBezTo>
                    <a:pt x="3427" y="462"/>
                    <a:pt x="3436" y="462"/>
                    <a:pt x="3445" y="462"/>
                  </a:cubicBezTo>
                  <a:cubicBezTo>
                    <a:pt x="3744" y="462"/>
                    <a:pt x="3744" y="1"/>
                    <a:pt x="3445" y="1"/>
                  </a:cubicBezTo>
                  <a:cubicBezTo>
                    <a:pt x="3436" y="1"/>
                    <a:pt x="3427" y="1"/>
                    <a:pt x="3418" y="2"/>
                  </a:cubicBezTo>
                  <a:lnTo>
                    <a:pt x="327" y="2"/>
                  </a:lnTo>
                  <a:cubicBezTo>
                    <a:pt x="318" y="1"/>
                    <a:pt x="30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42"/>
          <p:cNvSpPr txBox="1"/>
          <p:nvPr>
            <p:ph idx="15" type="title"/>
          </p:nvPr>
        </p:nvSpPr>
        <p:spPr>
          <a:xfrm>
            <a:off x="720000" y="2843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03. </a:t>
            </a:r>
            <a:r>
              <a:rPr lang="en"/>
              <a:t>MAIN </a:t>
            </a:r>
            <a:r>
              <a:rPr lang="en">
                <a:solidFill>
                  <a:schemeClr val="accent1"/>
                </a:solidFill>
              </a:rPr>
              <a:t>COMPONENTS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3"/>
          <p:cNvSpPr txBox="1"/>
          <p:nvPr>
            <p:ph type="title"/>
          </p:nvPr>
        </p:nvSpPr>
        <p:spPr>
          <a:xfrm>
            <a:off x="303350" y="474550"/>
            <a:ext cx="85227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AutoNum type="romanUcPeriod"/>
            </a:pPr>
            <a:r>
              <a:rPr lang="en" sz="3600"/>
              <a:t>Frame &amp; Design for AGVs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56" name="Google Shape;756;p43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Typically have a </a:t>
            </a:r>
            <a:r>
              <a:rPr lang="en"/>
              <a:t>flat, rectangular frame that is low to the ground, with wheels or casters attached to the underside.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frame is designed to accommodate the load being transported which may be a pallet, a container or other.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material used for the frame are depending of the application and requirements of the vehicles. Aluminium, Steel, Carbon Fiber and Plastic are a common material used for the frame. </a:t>
            </a:r>
            <a:endParaRPr/>
          </a:p>
        </p:txBody>
      </p:sp>
      <p:pic>
        <p:nvPicPr>
          <p:cNvPr id="757" name="Google Shape;7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25" y="1354725"/>
            <a:ext cx="3581125" cy="28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 txBox="1"/>
          <p:nvPr>
            <p:ph type="title"/>
          </p:nvPr>
        </p:nvSpPr>
        <p:spPr>
          <a:xfrm>
            <a:off x="303350" y="474550"/>
            <a:ext cx="85227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AutoNum type="romanUcPeriod"/>
            </a:pPr>
            <a:r>
              <a:rPr lang="en" sz="3600"/>
              <a:t>Frame &amp; Design for AMRs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63" name="Google Shape;763;p44"/>
          <p:cNvSpPr txBox="1"/>
          <p:nvPr>
            <p:ph idx="1" type="subTitle"/>
          </p:nvPr>
        </p:nvSpPr>
        <p:spPr>
          <a:xfrm>
            <a:off x="3962350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AMRs have a more compact and versatile design that allows them to move around in confined space and navigate more complex environments.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AMRs have variety of shapes and sizes depending on the ap</a:t>
            </a:r>
            <a:r>
              <a:rPr lang="en"/>
              <a:t>plication and environment.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Some of shapes are cylindrical, box-like shape with wheels, tracks, or legs that allow them to move around obstacles.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material used for the frame of AMRs depend with the function of the vehicle b</a:t>
            </a:r>
            <a:r>
              <a:rPr lang="en"/>
              <a:t>ut it is not limited to only Aluminium, Steel, Carbon fiber and plastic.</a:t>
            </a:r>
            <a:endParaRPr/>
          </a:p>
        </p:txBody>
      </p:sp>
      <p:pic>
        <p:nvPicPr>
          <p:cNvPr id="764" name="Google Shape;7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0550"/>
            <a:ext cx="3657551" cy="26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5"/>
          <p:cNvSpPr txBox="1"/>
          <p:nvPr>
            <p:ph idx="4294967295" type="title"/>
          </p:nvPr>
        </p:nvSpPr>
        <p:spPr>
          <a:xfrm>
            <a:off x="303350" y="474550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II. Propulsion System for AGV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70" name="Google Shape;770;p45"/>
          <p:cNvSpPr txBox="1"/>
          <p:nvPr>
            <p:ph idx="4294967295" type="subTitle"/>
          </p:nvPr>
        </p:nvSpPr>
        <p:spPr>
          <a:xfrm>
            <a:off x="15890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use 2 drive wheels, which are controlled independently using motors.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varying the speed and direction of each wheel, it can move in </a:t>
            </a:r>
            <a:r>
              <a:rPr lang="en"/>
              <a:t>any direction.</a:t>
            </a:r>
            <a:endParaRPr/>
          </a:p>
        </p:txBody>
      </p:sp>
      <p:sp>
        <p:nvSpPr>
          <p:cNvPr id="771" name="Google Shape;771;p45"/>
          <p:cNvSpPr txBox="1"/>
          <p:nvPr>
            <p:ph idx="4294967295" type="title"/>
          </p:nvPr>
        </p:nvSpPr>
        <p:spPr>
          <a:xfrm>
            <a:off x="982250" y="2772775"/>
            <a:ext cx="2606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Differential Drive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72" name="Google Shape;772;p45"/>
          <p:cNvSpPr txBox="1"/>
          <p:nvPr>
            <p:ph idx="4294967295" type="subTitle"/>
          </p:nvPr>
        </p:nvSpPr>
        <p:spPr>
          <a:xfrm>
            <a:off x="457265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multi-directional wheels that enable the AGV to move in any direction, without needing to turn around.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the AGV to rotate around its axis while moving forward, backward or sideways.</a:t>
            </a:r>
            <a:endParaRPr/>
          </a:p>
        </p:txBody>
      </p:sp>
      <p:sp>
        <p:nvSpPr>
          <p:cNvPr id="773" name="Google Shape;773;p45"/>
          <p:cNvSpPr txBox="1"/>
          <p:nvPr>
            <p:ph idx="4294967295" type="title"/>
          </p:nvPr>
        </p:nvSpPr>
        <p:spPr>
          <a:xfrm>
            <a:off x="4998125" y="2772775"/>
            <a:ext cx="37560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Omni-</a:t>
            </a:r>
            <a:r>
              <a:rPr lang="en" sz="2400">
                <a:solidFill>
                  <a:schemeClr val="accent3"/>
                </a:solidFill>
              </a:rPr>
              <a:t>Differential Drive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774" name="Google Shape;7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300" y="1228150"/>
            <a:ext cx="1632600" cy="16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775" y="1217124"/>
            <a:ext cx="2606700" cy="165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6"/>
          <p:cNvSpPr txBox="1"/>
          <p:nvPr>
            <p:ph idx="4294967295" type="title"/>
          </p:nvPr>
        </p:nvSpPr>
        <p:spPr>
          <a:xfrm>
            <a:off x="303350" y="474550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II. Propulsion System for AGV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81" name="Google Shape;781;p46"/>
          <p:cNvSpPr txBox="1"/>
          <p:nvPr>
            <p:ph idx="4294967295" type="subTitle"/>
          </p:nvPr>
        </p:nvSpPr>
        <p:spPr>
          <a:xfrm>
            <a:off x="15890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can use magnetic propulsion systems that use magnetic tape of markers placed on the floor to guide their movements.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Magnetic sensors located on the AGVs can detect position and orientation of magnetic field.</a:t>
            </a:r>
            <a:endParaRPr/>
          </a:p>
        </p:txBody>
      </p:sp>
      <p:sp>
        <p:nvSpPr>
          <p:cNvPr id="782" name="Google Shape;782;p46"/>
          <p:cNvSpPr txBox="1"/>
          <p:nvPr>
            <p:ph idx="4294967295" type="title"/>
          </p:nvPr>
        </p:nvSpPr>
        <p:spPr>
          <a:xfrm>
            <a:off x="982250" y="2772775"/>
            <a:ext cx="2606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Magnetic</a:t>
            </a:r>
            <a:r>
              <a:rPr lang="en" sz="2400">
                <a:solidFill>
                  <a:schemeClr val="accent3"/>
                </a:solidFill>
              </a:rPr>
              <a:t> Drive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83" name="Google Shape;783;p46"/>
          <p:cNvSpPr txBox="1"/>
          <p:nvPr>
            <p:ph idx="4294967295" type="subTitle"/>
          </p:nvPr>
        </p:nvSpPr>
        <p:spPr>
          <a:xfrm>
            <a:off x="457265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lasers to detect the position and orientation of reflective markers placed on the floor.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follow a pre-programmed path based on the position and orientation of the markers.</a:t>
            </a:r>
            <a:endParaRPr/>
          </a:p>
        </p:txBody>
      </p:sp>
      <p:sp>
        <p:nvSpPr>
          <p:cNvPr id="784" name="Google Shape;784;p46"/>
          <p:cNvSpPr txBox="1"/>
          <p:nvPr>
            <p:ph idx="4294967295" type="title"/>
          </p:nvPr>
        </p:nvSpPr>
        <p:spPr>
          <a:xfrm>
            <a:off x="5274950" y="2772775"/>
            <a:ext cx="28488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Laser Guided Drive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785" name="Google Shape;7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55" y="1217118"/>
            <a:ext cx="1941875" cy="15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838" y="1137563"/>
            <a:ext cx="1679025" cy="16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7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II. Propulsion System for AMR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92" name="Google Shape;792;p47"/>
          <p:cNvSpPr txBox="1"/>
          <p:nvPr>
            <p:ph idx="4294967295" type="subTitle"/>
          </p:nvPr>
        </p:nvSpPr>
        <p:spPr>
          <a:xfrm>
            <a:off x="15890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robots moves on wheels driven by electric motors.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wheels may be omnidirectional, allowing the robot to move in any direction, or may be unidirectional, where the robot turns by moving its wheels in opposite direction.</a:t>
            </a:r>
            <a:endParaRPr/>
          </a:p>
        </p:txBody>
      </p:sp>
      <p:sp>
        <p:nvSpPr>
          <p:cNvPr id="793" name="Google Shape;793;p47"/>
          <p:cNvSpPr txBox="1"/>
          <p:nvPr>
            <p:ph idx="4294967295" type="title"/>
          </p:nvPr>
        </p:nvSpPr>
        <p:spPr>
          <a:xfrm>
            <a:off x="429350" y="2772775"/>
            <a:ext cx="37125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Wheel-Based Propulsion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94" name="Google Shape;794;p47"/>
          <p:cNvSpPr txBox="1"/>
          <p:nvPr>
            <p:ph idx="4294967295" type="subTitle"/>
          </p:nvPr>
        </p:nvSpPr>
        <p:spPr>
          <a:xfrm>
            <a:off x="457265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 moves on tracks that are driven by electric motors.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Well-suited for rough terrain and outdoor environments, where the robot needs to navigate over uneven surfaces.</a:t>
            </a:r>
            <a:endParaRPr/>
          </a:p>
        </p:txBody>
      </p:sp>
      <p:sp>
        <p:nvSpPr>
          <p:cNvPr id="795" name="Google Shape;795;p47"/>
          <p:cNvSpPr txBox="1"/>
          <p:nvPr>
            <p:ph idx="4294967295" type="title"/>
          </p:nvPr>
        </p:nvSpPr>
        <p:spPr>
          <a:xfrm>
            <a:off x="5274950" y="2772775"/>
            <a:ext cx="37125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Track-Based Propulsion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796" name="Google Shape;7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700" y="1153150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150" y="1038950"/>
            <a:ext cx="2034100" cy="17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8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II. Propulsion System for AMR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803" name="Google Shape;803;p48"/>
          <p:cNvSpPr txBox="1"/>
          <p:nvPr>
            <p:ph idx="4294967295" type="subTitle"/>
          </p:nvPr>
        </p:nvSpPr>
        <p:spPr>
          <a:xfrm>
            <a:off x="15890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robots moves on wheels driven by electric motors.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wheels may be omnidirectional, allowing the robot to move in any direction, or may be unidirectional, where the robot turns by moving its wheels in opposite direction.</a:t>
            </a:r>
            <a:endParaRPr/>
          </a:p>
        </p:txBody>
      </p:sp>
      <p:sp>
        <p:nvSpPr>
          <p:cNvPr id="804" name="Google Shape;804;p48"/>
          <p:cNvSpPr txBox="1"/>
          <p:nvPr>
            <p:ph idx="4294967295" type="title"/>
          </p:nvPr>
        </p:nvSpPr>
        <p:spPr>
          <a:xfrm>
            <a:off x="839000" y="2989600"/>
            <a:ext cx="2893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Legged Propulsion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05" name="Google Shape;805;p48"/>
          <p:cNvSpPr txBox="1"/>
          <p:nvPr>
            <p:ph idx="4294967295" type="subTitle"/>
          </p:nvPr>
        </p:nvSpPr>
        <p:spPr>
          <a:xfrm>
            <a:off x="4572650" y="3353025"/>
            <a:ext cx="42534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 moves on tracks that are driven by electric motors.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Well-suited for rough terrain and outdoor environments, where the robot needs to navigate over uneven surfaces.</a:t>
            </a:r>
            <a:endParaRPr/>
          </a:p>
        </p:txBody>
      </p:sp>
      <p:sp>
        <p:nvSpPr>
          <p:cNvPr id="806" name="Google Shape;806;p48"/>
          <p:cNvSpPr txBox="1"/>
          <p:nvPr>
            <p:ph idx="4294967295" type="title"/>
          </p:nvPr>
        </p:nvSpPr>
        <p:spPr>
          <a:xfrm>
            <a:off x="5593850" y="2989600"/>
            <a:ext cx="27858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Hybrid Propulsion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807" name="Google Shape;8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975" y="1011501"/>
            <a:ext cx="238125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950" y="1036675"/>
            <a:ext cx="2183572" cy="188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 txBox="1"/>
          <p:nvPr>
            <p:ph type="title"/>
          </p:nvPr>
        </p:nvSpPr>
        <p:spPr>
          <a:xfrm>
            <a:off x="861675" y="16544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5" name="Google Shape;545;p31"/>
          <p:cNvSpPr txBox="1"/>
          <p:nvPr>
            <p:ph idx="2" type="title"/>
          </p:nvPr>
        </p:nvSpPr>
        <p:spPr>
          <a:xfrm>
            <a:off x="1392225" y="118412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6" name="Google Shape;546;p31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47" name="Google Shape;547;p31"/>
          <p:cNvCxnSpPr/>
          <p:nvPr/>
        </p:nvCxnSpPr>
        <p:spPr>
          <a:xfrm>
            <a:off x="-233825" y="454400"/>
            <a:ext cx="94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4" type="title"/>
          </p:nvPr>
        </p:nvSpPr>
        <p:spPr>
          <a:xfrm>
            <a:off x="3403800" y="16544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&amp; APPLICATION</a:t>
            </a:r>
            <a:endParaRPr/>
          </a:p>
        </p:txBody>
      </p:sp>
      <p:sp>
        <p:nvSpPr>
          <p:cNvPr id="549" name="Google Shape;549;p31"/>
          <p:cNvSpPr txBox="1"/>
          <p:nvPr>
            <p:ph idx="5" type="title"/>
          </p:nvPr>
        </p:nvSpPr>
        <p:spPr>
          <a:xfrm>
            <a:off x="3934350" y="118412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50" name="Google Shape;550;p31"/>
          <p:cNvSpPr txBox="1"/>
          <p:nvPr>
            <p:ph idx="7" type="title"/>
          </p:nvPr>
        </p:nvSpPr>
        <p:spPr>
          <a:xfrm>
            <a:off x="861675" y="34316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OWN</a:t>
            </a:r>
            <a:endParaRPr/>
          </a:p>
        </p:txBody>
      </p:sp>
      <p:sp>
        <p:nvSpPr>
          <p:cNvPr id="551" name="Google Shape;551;p31"/>
          <p:cNvSpPr txBox="1"/>
          <p:nvPr>
            <p:ph idx="8" type="title"/>
          </p:nvPr>
        </p:nvSpPr>
        <p:spPr>
          <a:xfrm>
            <a:off x="1392225" y="296137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52" name="Google Shape;552;p31"/>
          <p:cNvSpPr txBox="1"/>
          <p:nvPr>
            <p:ph idx="13" type="title"/>
          </p:nvPr>
        </p:nvSpPr>
        <p:spPr>
          <a:xfrm>
            <a:off x="3403800" y="34316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MALAYSIA MARKET</a:t>
            </a:r>
            <a:endParaRPr/>
          </a:p>
        </p:txBody>
      </p:sp>
      <p:sp>
        <p:nvSpPr>
          <p:cNvPr id="553" name="Google Shape;553;p31"/>
          <p:cNvSpPr txBox="1"/>
          <p:nvPr>
            <p:ph idx="14" type="title"/>
          </p:nvPr>
        </p:nvSpPr>
        <p:spPr>
          <a:xfrm>
            <a:off x="3934350" y="296137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554" name="Google Shape;554;p31"/>
          <p:cNvSpPr txBox="1"/>
          <p:nvPr>
            <p:ph idx="4" type="title"/>
          </p:nvPr>
        </p:nvSpPr>
        <p:spPr>
          <a:xfrm>
            <a:off x="5945925" y="16544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555" name="Google Shape;555;p31"/>
          <p:cNvSpPr txBox="1"/>
          <p:nvPr>
            <p:ph idx="5" type="title"/>
          </p:nvPr>
        </p:nvSpPr>
        <p:spPr>
          <a:xfrm>
            <a:off x="6476475" y="118412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56" name="Google Shape;556;p31"/>
          <p:cNvSpPr txBox="1"/>
          <p:nvPr>
            <p:ph idx="13" type="title"/>
          </p:nvPr>
        </p:nvSpPr>
        <p:spPr>
          <a:xfrm>
            <a:off x="5945925" y="34316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57" name="Google Shape;557;p31"/>
          <p:cNvSpPr txBox="1"/>
          <p:nvPr>
            <p:ph idx="14" type="title"/>
          </p:nvPr>
        </p:nvSpPr>
        <p:spPr>
          <a:xfrm>
            <a:off x="6476475" y="2961375"/>
            <a:ext cx="1275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9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III. </a:t>
            </a:r>
            <a:r>
              <a:rPr lang="en" sz="3500" u="sng"/>
              <a:t>Navigation</a:t>
            </a:r>
            <a:r>
              <a:rPr lang="en" sz="3500"/>
              <a:t> &amp; Control System for AGV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814" name="Google Shape;814;p49"/>
          <p:cNvSpPr txBox="1"/>
          <p:nvPr>
            <p:ph idx="4294967295" type="subTitle"/>
          </p:nvPr>
        </p:nvSpPr>
        <p:spPr>
          <a:xfrm>
            <a:off x="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magnetic tape is placed on the floor of the facility to guide AGV. AGV is equipped with magnetic sensors that detect the magnetic field generated by the tape.</a:t>
            </a:r>
            <a:endParaRPr/>
          </a:p>
        </p:txBody>
      </p:sp>
      <p:sp>
        <p:nvSpPr>
          <p:cNvPr id="815" name="Google Shape;815;p49"/>
          <p:cNvSpPr txBox="1"/>
          <p:nvPr>
            <p:ph idx="4294967295" type="title"/>
          </p:nvPr>
        </p:nvSpPr>
        <p:spPr>
          <a:xfrm>
            <a:off x="1589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Magnetic Tape Navigation: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16" name="Google Shape;816;p49"/>
          <p:cNvSpPr txBox="1"/>
          <p:nvPr>
            <p:ph idx="4294967295" type="subTitle"/>
          </p:nvPr>
        </p:nvSpPr>
        <p:spPr>
          <a:xfrm>
            <a:off x="33050" y="3229125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lasers to guide the AGV’s movement.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Laser scanner mounted on the AGV emits a laser beam that bounces off reflectors placed on the facility walls, creating a map of the environment.</a:t>
            </a:r>
            <a:endParaRPr/>
          </a:p>
        </p:txBody>
      </p:sp>
      <p:sp>
        <p:nvSpPr>
          <p:cNvPr id="817" name="Google Shape;817;p49"/>
          <p:cNvSpPr txBox="1"/>
          <p:nvPr>
            <p:ph idx="4294967295" type="title"/>
          </p:nvPr>
        </p:nvSpPr>
        <p:spPr>
          <a:xfrm>
            <a:off x="191950" y="2802100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Laser Guidance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18" name="Google Shape;818;p49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 equipped with sensors that measure its acceleration, speed, and rotation.</a:t>
            </a:r>
            <a:endParaRPr/>
          </a:p>
        </p:txBody>
      </p:sp>
      <p:sp>
        <p:nvSpPr>
          <p:cNvPr id="819" name="Google Shape;819;p49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Inertial Navigation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20" name="Google Shape;820;p49"/>
          <p:cNvSpPr txBox="1"/>
          <p:nvPr>
            <p:ph idx="4294967295" type="subTitle"/>
          </p:nvPr>
        </p:nvSpPr>
        <p:spPr>
          <a:xfrm>
            <a:off x="4890600" y="26830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optical sensors to detect and follow pre-determined path marked on the floor.</a:t>
            </a:r>
            <a:endParaRPr/>
          </a:p>
        </p:txBody>
      </p:sp>
      <p:sp>
        <p:nvSpPr>
          <p:cNvPr id="821" name="Google Shape;821;p49"/>
          <p:cNvSpPr txBox="1"/>
          <p:nvPr>
            <p:ph idx="4294967295" type="title"/>
          </p:nvPr>
        </p:nvSpPr>
        <p:spPr>
          <a:xfrm>
            <a:off x="5049500" y="22559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Optical Navigation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22" name="Google Shape;822;p49"/>
          <p:cNvSpPr txBox="1"/>
          <p:nvPr>
            <p:ph idx="4294967295" type="subTitle"/>
          </p:nvPr>
        </p:nvSpPr>
        <p:spPr>
          <a:xfrm>
            <a:off x="4890600" y="38014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cameras and computer vision to navigate AGV.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camera captures images of the environment, which are processed to create a map of surroundings.</a:t>
            </a:r>
            <a:endParaRPr/>
          </a:p>
        </p:txBody>
      </p:sp>
      <p:sp>
        <p:nvSpPr>
          <p:cNvPr id="823" name="Google Shape;823;p49"/>
          <p:cNvSpPr txBox="1"/>
          <p:nvPr>
            <p:ph idx="4294967295" type="title"/>
          </p:nvPr>
        </p:nvSpPr>
        <p:spPr>
          <a:xfrm>
            <a:off x="5049500" y="33743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Vision-Based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III. Navigation &amp; </a:t>
            </a:r>
            <a:r>
              <a:rPr lang="en" sz="3500" u="sng"/>
              <a:t>Control System</a:t>
            </a:r>
            <a:r>
              <a:rPr lang="en" sz="3500"/>
              <a:t> for AGV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829" name="Google Shape;829;p50"/>
          <p:cNvSpPr txBox="1"/>
          <p:nvPr>
            <p:ph idx="4294967295" type="subTitle"/>
          </p:nvPr>
        </p:nvSpPr>
        <p:spPr>
          <a:xfrm>
            <a:off x="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brain of AGV’s control system.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Receives inputs from sensors and navigation system, processes data and send commands to propulsion system and actuators.</a:t>
            </a:r>
            <a:endParaRPr/>
          </a:p>
        </p:txBody>
      </p:sp>
      <p:sp>
        <p:nvSpPr>
          <p:cNvPr id="830" name="Google Shape;830;p50"/>
          <p:cNvSpPr txBox="1"/>
          <p:nvPr>
            <p:ph idx="4294967295" type="title"/>
          </p:nvPr>
        </p:nvSpPr>
        <p:spPr>
          <a:xfrm>
            <a:off x="1589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Central Control Unit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31" name="Google Shape;831;p50"/>
          <p:cNvSpPr txBox="1"/>
          <p:nvPr>
            <p:ph idx="4294967295" type="subTitle"/>
          </p:nvPr>
        </p:nvSpPr>
        <p:spPr>
          <a:xfrm>
            <a:off x="33050" y="3229125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to detect the AGV’s position, orientation, surroundings.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Magnetic, optical, laser or vision-based sensors.</a:t>
            </a:r>
            <a:endParaRPr/>
          </a:p>
        </p:txBody>
      </p:sp>
      <p:sp>
        <p:nvSpPr>
          <p:cNvPr id="832" name="Google Shape;832;p50"/>
          <p:cNvSpPr txBox="1"/>
          <p:nvPr>
            <p:ph idx="4294967295" type="title"/>
          </p:nvPr>
        </p:nvSpPr>
        <p:spPr>
          <a:xfrm>
            <a:off x="191950" y="2802100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Sensors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33" name="Google Shape;833;p50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to prevent accidents and ensure safety.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Includes emergency stop buttons, obstacle sensors and collision avoidance.</a:t>
            </a:r>
            <a:endParaRPr/>
          </a:p>
        </p:txBody>
      </p:sp>
      <p:sp>
        <p:nvSpPr>
          <p:cNvPr id="834" name="Google Shape;834;p50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Safety System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35" name="Google Shape;835;p50"/>
          <p:cNvSpPr txBox="1"/>
          <p:nvPr>
            <p:ph idx="4294967295" type="subTitle"/>
          </p:nvPr>
        </p:nvSpPr>
        <p:spPr>
          <a:xfrm>
            <a:off x="4890600" y="3138525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Enables the AGV to exchange data with other machines.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wired or wireless connections such as Ethernet, CAN bus, or Wi-Fi.</a:t>
            </a:r>
            <a:endParaRPr/>
          </a:p>
        </p:txBody>
      </p:sp>
      <p:sp>
        <p:nvSpPr>
          <p:cNvPr id="836" name="Google Shape;836;p50"/>
          <p:cNvSpPr txBox="1"/>
          <p:nvPr>
            <p:ph idx="4294967295" type="title"/>
          </p:nvPr>
        </p:nvSpPr>
        <p:spPr>
          <a:xfrm>
            <a:off x="5049500" y="2711500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Communication System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1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III. </a:t>
            </a:r>
            <a:r>
              <a:rPr lang="en" sz="3500" u="sng"/>
              <a:t>Navigation</a:t>
            </a:r>
            <a:r>
              <a:rPr lang="en" sz="3500"/>
              <a:t> &amp; Control System for AMR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842" name="Google Shape;842;p51"/>
          <p:cNvSpPr txBox="1"/>
          <p:nvPr>
            <p:ph idx="4294967295" type="subTitle"/>
          </p:nvPr>
        </p:nvSpPr>
        <p:spPr>
          <a:xfrm>
            <a:off x="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sensors such as lidar, cameras or sonar to create a map of the environment and simultaneously determine the robot’s position within that map.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 is updated as the robot moves. </a:t>
            </a:r>
            <a:endParaRPr/>
          </a:p>
        </p:txBody>
      </p:sp>
      <p:sp>
        <p:nvSpPr>
          <p:cNvPr id="843" name="Google Shape;843;p51"/>
          <p:cNvSpPr txBox="1"/>
          <p:nvPr>
            <p:ph idx="4294967295" type="title"/>
          </p:nvPr>
        </p:nvSpPr>
        <p:spPr>
          <a:xfrm>
            <a:off x="1589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SLAM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44" name="Google Shape;844;p51"/>
          <p:cNvSpPr txBox="1"/>
          <p:nvPr>
            <p:ph idx="4294967295" type="subTitle"/>
          </p:nvPr>
        </p:nvSpPr>
        <p:spPr>
          <a:xfrm>
            <a:off x="33050" y="3229125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magnetic tape is placed on the floor of the facility to guide AMR. AMR is equipped with magnetic sensors that detect the magnetic field generated by the tape.</a:t>
            </a:r>
            <a:endParaRPr/>
          </a:p>
        </p:txBody>
      </p:sp>
      <p:sp>
        <p:nvSpPr>
          <p:cNvPr id="845" name="Google Shape;845;p51"/>
          <p:cNvSpPr txBox="1"/>
          <p:nvPr>
            <p:ph idx="4294967295" type="title"/>
          </p:nvPr>
        </p:nvSpPr>
        <p:spPr>
          <a:xfrm>
            <a:off x="191950" y="2802100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Magnetic</a:t>
            </a:r>
            <a:r>
              <a:rPr lang="en" sz="2400">
                <a:solidFill>
                  <a:schemeClr val="accent3"/>
                </a:solidFill>
              </a:rPr>
              <a:t> Guidance: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46" name="Google Shape;846;p51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AMR equipped with sensors that measure its acceleration, speed, and rotation.</a:t>
            </a:r>
            <a:endParaRPr/>
          </a:p>
        </p:txBody>
      </p:sp>
      <p:sp>
        <p:nvSpPr>
          <p:cNvPr id="847" name="Google Shape;847;p51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Inertial Navigation: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48" name="Google Shape;848;p51"/>
          <p:cNvSpPr txBox="1"/>
          <p:nvPr>
            <p:ph idx="4294967295" type="subTitle"/>
          </p:nvPr>
        </p:nvSpPr>
        <p:spPr>
          <a:xfrm>
            <a:off x="4890600" y="26830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Ultrasonic sensors to detect obstacles and map the environment.</a:t>
            </a:r>
            <a:endParaRPr/>
          </a:p>
        </p:txBody>
      </p:sp>
      <p:sp>
        <p:nvSpPr>
          <p:cNvPr id="849" name="Google Shape;849;p51"/>
          <p:cNvSpPr txBox="1"/>
          <p:nvPr>
            <p:ph idx="4294967295" type="title"/>
          </p:nvPr>
        </p:nvSpPr>
        <p:spPr>
          <a:xfrm>
            <a:off x="5049500" y="22559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Ultrasonic</a:t>
            </a:r>
            <a:r>
              <a:rPr lang="en" sz="2400">
                <a:solidFill>
                  <a:schemeClr val="accent3"/>
                </a:solidFill>
              </a:rPr>
              <a:t> Navigation: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50" name="Google Shape;850;p51"/>
          <p:cNvSpPr txBox="1"/>
          <p:nvPr>
            <p:ph idx="4294967295" type="subTitle"/>
          </p:nvPr>
        </p:nvSpPr>
        <p:spPr>
          <a:xfrm>
            <a:off x="4890600" y="3663375"/>
            <a:ext cx="42534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cameras and computer vision to navigate AMR.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camera captures images of the environment, which are processed to create a map of surroundings.</a:t>
            </a:r>
            <a:endParaRPr/>
          </a:p>
        </p:txBody>
      </p:sp>
      <p:sp>
        <p:nvSpPr>
          <p:cNvPr id="851" name="Google Shape;851;p51"/>
          <p:cNvSpPr txBox="1"/>
          <p:nvPr>
            <p:ph idx="4294967295" type="title"/>
          </p:nvPr>
        </p:nvSpPr>
        <p:spPr>
          <a:xfrm>
            <a:off x="5049500" y="322912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Vision-Based: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2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III. Navigation &amp; </a:t>
            </a:r>
            <a:r>
              <a:rPr lang="en" sz="3500" u="sng"/>
              <a:t>Control System</a:t>
            </a:r>
            <a:r>
              <a:rPr lang="en" sz="3500"/>
              <a:t> for AMR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857" name="Google Shape;857;p52"/>
          <p:cNvSpPr txBox="1"/>
          <p:nvPr>
            <p:ph idx="4294967295" type="subTitle"/>
          </p:nvPr>
        </p:nvSpPr>
        <p:spPr>
          <a:xfrm>
            <a:off x="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 control unit of AMR.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Receives inputs from sensors and navigation system, processes theh data, and send commands to the propulsion systems and actuators.</a:t>
            </a:r>
            <a:endParaRPr/>
          </a:p>
        </p:txBody>
      </p:sp>
      <p:sp>
        <p:nvSpPr>
          <p:cNvPr id="858" name="Google Shape;858;p52"/>
          <p:cNvSpPr txBox="1"/>
          <p:nvPr>
            <p:ph idx="4294967295" type="title"/>
          </p:nvPr>
        </p:nvSpPr>
        <p:spPr>
          <a:xfrm>
            <a:off x="1589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Central Processing Unit: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59" name="Google Shape;859;p52"/>
          <p:cNvSpPr txBox="1"/>
          <p:nvPr>
            <p:ph idx="4294967295" type="subTitle"/>
          </p:nvPr>
        </p:nvSpPr>
        <p:spPr>
          <a:xfrm>
            <a:off x="33050" y="3229125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to detect the AMR’s position, orientation, surroundings.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Lidar, cameras, sonar, or ultrasonic sensors.</a:t>
            </a:r>
            <a:endParaRPr/>
          </a:p>
        </p:txBody>
      </p:sp>
      <p:sp>
        <p:nvSpPr>
          <p:cNvPr id="860" name="Google Shape;860;p52"/>
          <p:cNvSpPr txBox="1"/>
          <p:nvPr>
            <p:ph idx="4294967295" type="title"/>
          </p:nvPr>
        </p:nvSpPr>
        <p:spPr>
          <a:xfrm>
            <a:off x="191950" y="2802100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Sensors: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61" name="Google Shape;861;p52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to prevent accidents and ensure safety.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Includes emergency stop buttons, obstacle sensors and collision avoidance.</a:t>
            </a:r>
            <a:endParaRPr/>
          </a:p>
        </p:txBody>
      </p:sp>
      <p:sp>
        <p:nvSpPr>
          <p:cNvPr id="862" name="Google Shape;862;p52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Safety System: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63" name="Google Shape;863;p52"/>
          <p:cNvSpPr txBox="1"/>
          <p:nvPr>
            <p:ph idx="4294967295" type="subTitle"/>
          </p:nvPr>
        </p:nvSpPr>
        <p:spPr>
          <a:xfrm>
            <a:off x="4890600" y="3138525"/>
            <a:ext cx="42534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wired or wireless connections such as Ethernet, CAN bus, or Wi-Fi.</a:t>
            </a:r>
            <a:endParaRPr/>
          </a:p>
        </p:txBody>
      </p:sp>
      <p:sp>
        <p:nvSpPr>
          <p:cNvPr id="864" name="Google Shape;864;p52"/>
          <p:cNvSpPr txBox="1"/>
          <p:nvPr>
            <p:ph idx="4294967295" type="title"/>
          </p:nvPr>
        </p:nvSpPr>
        <p:spPr>
          <a:xfrm>
            <a:off x="5049500" y="2711500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Communication System: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65" name="Google Shape;865;p52"/>
          <p:cNvSpPr txBox="1"/>
          <p:nvPr>
            <p:ph idx="4294967295" type="subTitle"/>
          </p:nvPr>
        </p:nvSpPr>
        <p:spPr>
          <a:xfrm>
            <a:off x="4923650" y="4220250"/>
            <a:ext cx="42534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Grippers or arms can be used to pick up and manipulate objects.</a:t>
            </a:r>
            <a:endParaRPr/>
          </a:p>
        </p:txBody>
      </p:sp>
      <p:sp>
        <p:nvSpPr>
          <p:cNvPr id="866" name="Google Shape;866;p52"/>
          <p:cNvSpPr txBox="1"/>
          <p:nvPr>
            <p:ph idx="4294967295" type="title"/>
          </p:nvPr>
        </p:nvSpPr>
        <p:spPr>
          <a:xfrm>
            <a:off x="5082550" y="379322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Actuators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3"/>
          <p:cNvSpPr txBox="1"/>
          <p:nvPr>
            <p:ph idx="4294967295" type="title"/>
          </p:nvPr>
        </p:nvSpPr>
        <p:spPr>
          <a:xfrm>
            <a:off x="310650" y="153200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NAVIGATION SOFTWARE (ROS)</a:t>
            </a:r>
            <a:endParaRPr sz="3500">
              <a:solidFill>
                <a:schemeClr val="accent1"/>
              </a:solidFill>
            </a:endParaRPr>
          </a:p>
        </p:txBody>
      </p:sp>
      <p:pic>
        <p:nvPicPr>
          <p:cNvPr id="872" name="Google Shape;8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75" y="790100"/>
            <a:ext cx="6871451" cy="42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4"/>
          <p:cNvSpPr txBox="1"/>
          <p:nvPr>
            <p:ph idx="4294967295" type="title"/>
          </p:nvPr>
        </p:nvSpPr>
        <p:spPr>
          <a:xfrm>
            <a:off x="310650" y="153200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NAVIGATION SOFTWARE (SLAM)</a:t>
            </a:r>
            <a:endParaRPr sz="3500">
              <a:solidFill>
                <a:schemeClr val="accent1"/>
              </a:solidFill>
            </a:endParaRPr>
          </a:p>
        </p:txBody>
      </p:sp>
      <p:pic>
        <p:nvPicPr>
          <p:cNvPr id="878" name="Google Shape;8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75" y="906800"/>
            <a:ext cx="6990045" cy="3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5"/>
          <p:cNvSpPr txBox="1"/>
          <p:nvPr>
            <p:ph idx="4294967295" type="title"/>
          </p:nvPr>
        </p:nvSpPr>
        <p:spPr>
          <a:xfrm>
            <a:off x="310650" y="153200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NAVIGATION SOFTWARE (MATLAB)</a:t>
            </a:r>
            <a:endParaRPr sz="3500">
              <a:solidFill>
                <a:schemeClr val="accent1"/>
              </a:solidFill>
            </a:endParaRPr>
          </a:p>
        </p:txBody>
      </p:sp>
      <p:pic>
        <p:nvPicPr>
          <p:cNvPr id="884" name="Google Shape;8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875" y="906800"/>
            <a:ext cx="5196239" cy="3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6"/>
          <p:cNvSpPr txBox="1"/>
          <p:nvPr>
            <p:ph idx="4294967295" type="title"/>
          </p:nvPr>
        </p:nvSpPr>
        <p:spPr>
          <a:xfrm>
            <a:off x="310650" y="153200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NAVIGATION SOFTWARE (AGV Fleet Management Systems)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890" name="Google Shape;8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75" y="972675"/>
            <a:ext cx="6990043" cy="39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7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IV. Data Collection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896" name="Google Shape;896;p57"/>
          <p:cNvSpPr txBox="1"/>
          <p:nvPr>
            <p:ph idx="4294967295" type="subTitle"/>
          </p:nvPr>
        </p:nvSpPr>
        <p:spPr>
          <a:xfrm>
            <a:off x="796100" y="1564600"/>
            <a:ext cx="42534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Lidar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Camera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Sonar/ Ultrasonic Sensor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Infrared Sensor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Encoders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GPS</a:t>
            </a:r>
            <a:endParaRPr/>
          </a:p>
        </p:txBody>
      </p:sp>
      <p:sp>
        <p:nvSpPr>
          <p:cNvPr id="897" name="Google Shape;897;p57"/>
          <p:cNvSpPr txBox="1"/>
          <p:nvPr>
            <p:ph idx="4294967295" type="title"/>
          </p:nvPr>
        </p:nvSpPr>
        <p:spPr>
          <a:xfrm>
            <a:off x="9550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Sensors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898" name="Google Shape;898;p57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Electric Motors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Pneumatic Cylinders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Gripper or arms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Conveyor Belts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Vacuum Suction Cups</a:t>
            </a:r>
            <a:endParaRPr/>
          </a:p>
        </p:txBody>
      </p:sp>
      <p:sp>
        <p:nvSpPr>
          <p:cNvPr id="899" name="Google Shape;899;p57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Actuators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8"/>
          <p:cNvSpPr txBox="1"/>
          <p:nvPr>
            <p:ph idx="4294967295" type="title"/>
          </p:nvPr>
        </p:nvSpPr>
        <p:spPr>
          <a:xfrm>
            <a:off x="363050" y="257900"/>
            <a:ext cx="14109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LIDAR: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05" name="Google Shape;905;p58"/>
          <p:cNvSpPr txBox="1"/>
          <p:nvPr>
            <p:ph idx="4294967295" type="title"/>
          </p:nvPr>
        </p:nvSpPr>
        <p:spPr>
          <a:xfrm>
            <a:off x="3400000" y="257900"/>
            <a:ext cx="2095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CAMERAS: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06" name="Google Shape;906;p58"/>
          <p:cNvSpPr txBox="1"/>
          <p:nvPr>
            <p:ph idx="4294967295" type="title"/>
          </p:nvPr>
        </p:nvSpPr>
        <p:spPr>
          <a:xfrm>
            <a:off x="6638850" y="257900"/>
            <a:ext cx="2095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SONAR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907" name="Google Shape;9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525" y="690575"/>
            <a:ext cx="2313875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363" y="1112500"/>
            <a:ext cx="2313875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171" y="1011488"/>
            <a:ext cx="2313875" cy="231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/>
          <p:nvPr>
            <p:ph type="title"/>
          </p:nvPr>
        </p:nvSpPr>
        <p:spPr>
          <a:xfrm>
            <a:off x="3675100" y="1451250"/>
            <a:ext cx="4703400" cy="23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563" name="Google Shape;563;p32"/>
          <p:cNvSpPr txBox="1"/>
          <p:nvPr>
            <p:ph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564" name="Google Shape;564;p32"/>
          <p:cNvGrpSpPr/>
          <p:nvPr/>
        </p:nvGrpSpPr>
        <p:grpSpPr>
          <a:xfrm rot="-5400000">
            <a:off x="1995732" y="3735489"/>
            <a:ext cx="674028" cy="673984"/>
            <a:chOff x="4748707" y="2755189"/>
            <a:chExt cx="674028" cy="673984"/>
          </a:xfrm>
        </p:grpSpPr>
        <p:sp>
          <p:nvSpPr>
            <p:cNvPr id="565" name="Google Shape;565;p32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6" name="Google Shape;566;p32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567" name="Google Shape;567;p32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70" name="Google Shape;570;p32"/>
          <p:cNvCxnSpPr>
            <a:stCxn id="563" idx="2"/>
            <a:endCxn id="565" idx="6"/>
          </p:cNvCxnSpPr>
          <p:nvPr/>
        </p:nvCxnSpPr>
        <p:spPr>
          <a:xfrm>
            <a:off x="2332750" y="346710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9"/>
          <p:cNvSpPr txBox="1"/>
          <p:nvPr>
            <p:ph idx="4294967295" type="title"/>
          </p:nvPr>
        </p:nvSpPr>
        <p:spPr>
          <a:xfrm>
            <a:off x="363050" y="257900"/>
            <a:ext cx="189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INFRARED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15" name="Google Shape;915;p59"/>
          <p:cNvSpPr txBox="1"/>
          <p:nvPr>
            <p:ph idx="4294967295" type="title"/>
          </p:nvPr>
        </p:nvSpPr>
        <p:spPr>
          <a:xfrm>
            <a:off x="3400000" y="257900"/>
            <a:ext cx="2095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ENCODERS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16" name="Google Shape;916;p59"/>
          <p:cNvSpPr txBox="1"/>
          <p:nvPr>
            <p:ph idx="4294967295" type="title"/>
          </p:nvPr>
        </p:nvSpPr>
        <p:spPr>
          <a:xfrm>
            <a:off x="6638850" y="257900"/>
            <a:ext cx="2095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GPS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917" name="Google Shape;9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150" y="875450"/>
            <a:ext cx="2398500" cy="2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925" y="1264850"/>
            <a:ext cx="3414376" cy="200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001" y="883950"/>
            <a:ext cx="2770899" cy="27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0"/>
          <p:cNvSpPr txBox="1"/>
          <p:nvPr>
            <p:ph idx="4294967295" type="title"/>
          </p:nvPr>
        </p:nvSpPr>
        <p:spPr>
          <a:xfrm>
            <a:off x="363050" y="257900"/>
            <a:ext cx="189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Electric Motors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25" name="Google Shape;925;p60"/>
          <p:cNvSpPr txBox="1"/>
          <p:nvPr>
            <p:ph idx="4294967295" type="title"/>
          </p:nvPr>
        </p:nvSpPr>
        <p:spPr>
          <a:xfrm>
            <a:off x="3400000" y="257900"/>
            <a:ext cx="2095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Pneumatic Cylinders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26" name="Google Shape;926;p60"/>
          <p:cNvSpPr txBox="1"/>
          <p:nvPr>
            <p:ph idx="4294967295" type="title"/>
          </p:nvPr>
        </p:nvSpPr>
        <p:spPr>
          <a:xfrm>
            <a:off x="6638850" y="257900"/>
            <a:ext cx="2095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Gripper: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927" name="Google Shape;9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8" y="1452350"/>
            <a:ext cx="23336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950" y="1217925"/>
            <a:ext cx="2707625" cy="27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100" y="1163900"/>
            <a:ext cx="3156500" cy="3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1"/>
          <p:cNvSpPr txBox="1"/>
          <p:nvPr>
            <p:ph idx="4294967295" type="title"/>
          </p:nvPr>
        </p:nvSpPr>
        <p:spPr>
          <a:xfrm>
            <a:off x="622675" y="257900"/>
            <a:ext cx="189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Conveyor Belts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35" name="Google Shape;935;p61"/>
          <p:cNvSpPr txBox="1"/>
          <p:nvPr>
            <p:ph idx="4294967295" type="title"/>
          </p:nvPr>
        </p:nvSpPr>
        <p:spPr>
          <a:xfrm>
            <a:off x="5707625" y="257900"/>
            <a:ext cx="23835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Vacuum Suction Cups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pic>
        <p:nvPicPr>
          <p:cNvPr id="936" name="Google Shape;9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1380250"/>
            <a:ext cx="3595850" cy="25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775" y="1149475"/>
            <a:ext cx="3827200" cy="38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2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V. Data Transmission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943" name="Google Shape;943;p62"/>
          <p:cNvSpPr txBox="1"/>
          <p:nvPr>
            <p:ph idx="4294967295" type="subTitle"/>
          </p:nvPr>
        </p:nvSpPr>
        <p:spPr>
          <a:xfrm>
            <a:off x="81500" y="1564600"/>
            <a:ext cx="4253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AMR and AGV often use wireless communication protocols such as Wi-Fi, Bluetooth, or ZigBee to transmit data between the robot and its control system or other devices.</a:t>
            </a:r>
            <a:endParaRPr/>
          </a:p>
        </p:txBody>
      </p:sp>
      <p:sp>
        <p:nvSpPr>
          <p:cNvPr id="944" name="Google Shape;944;p62"/>
          <p:cNvSpPr txBox="1"/>
          <p:nvPr>
            <p:ph idx="4294967295" type="title"/>
          </p:nvPr>
        </p:nvSpPr>
        <p:spPr>
          <a:xfrm>
            <a:off x="147325" y="1137575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Wireless Communication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45" name="Google Shape;945;p62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communication protocol commonly used in automotive and industrial application.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to connect sensors, actuators, and other devices in an AGV or AMR.</a:t>
            </a:r>
            <a:endParaRPr/>
          </a:p>
        </p:txBody>
      </p:sp>
      <p:sp>
        <p:nvSpPr>
          <p:cNvPr id="946" name="Google Shape;946;p62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CAN Bus Communication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47" name="Google Shape;947;p62"/>
          <p:cNvSpPr txBox="1"/>
          <p:nvPr>
            <p:ph idx="4294967295" type="subTitle"/>
          </p:nvPr>
        </p:nvSpPr>
        <p:spPr>
          <a:xfrm>
            <a:off x="81500" y="3260200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may be tethered to their control system or other devices using cables.</a:t>
            </a:r>
            <a:endParaRPr/>
          </a:p>
        </p:txBody>
      </p:sp>
      <p:sp>
        <p:nvSpPr>
          <p:cNvPr id="948" name="Google Shape;948;p62"/>
          <p:cNvSpPr txBox="1"/>
          <p:nvPr>
            <p:ph idx="4294967295" type="title"/>
          </p:nvPr>
        </p:nvSpPr>
        <p:spPr>
          <a:xfrm>
            <a:off x="147325" y="2833175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Wired Communication: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49" name="Google Shape;949;p62"/>
          <p:cNvSpPr txBox="1"/>
          <p:nvPr>
            <p:ph idx="4294967295" type="subTitle"/>
          </p:nvPr>
        </p:nvSpPr>
        <p:spPr>
          <a:xfrm>
            <a:off x="4890600" y="3138513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Often used to connect AGVs and other automation equipment to the factory network.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Provides a high-speed and reliable connection, allowing for real-time data transfer and control. </a:t>
            </a:r>
            <a:endParaRPr/>
          </a:p>
        </p:txBody>
      </p:sp>
      <p:sp>
        <p:nvSpPr>
          <p:cNvPr id="950" name="Google Shape;950;p62"/>
          <p:cNvSpPr txBox="1"/>
          <p:nvPr>
            <p:ph idx="4294967295" type="title"/>
          </p:nvPr>
        </p:nvSpPr>
        <p:spPr>
          <a:xfrm>
            <a:off x="4956425" y="2711488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Ethernet</a:t>
            </a:r>
            <a:r>
              <a:rPr lang="en" sz="2400">
                <a:solidFill>
                  <a:schemeClr val="accent3"/>
                </a:solidFill>
              </a:rPr>
              <a:t> Communication: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3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VI. Power Management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956" name="Google Shape;956;p63"/>
          <p:cNvSpPr txBox="1"/>
          <p:nvPr>
            <p:ph idx="4294967295" type="subTitle"/>
          </p:nvPr>
        </p:nvSpPr>
        <p:spPr>
          <a:xfrm>
            <a:off x="81500" y="1564600"/>
            <a:ext cx="4253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Rechargeable battery systems is used to power the robot.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batteries ranges from small low-voltage batteries to large, high-high voltage battery packs.</a:t>
            </a:r>
            <a:endParaRPr/>
          </a:p>
        </p:txBody>
      </p:sp>
      <p:sp>
        <p:nvSpPr>
          <p:cNvPr id="957" name="Google Shape;957;p63"/>
          <p:cNvSpPr txBox="1"/>
          <p:nvPr>
            <p:ph idx="4294967295" type="title"/>
          </p:nvPr>
        </p:nvSpPr>
        <p:spPr>
          <a:xfrm>
            <a:off x="147325" y="1137575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Battery System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58" name="Google Shape;958;p63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Help extend the runtime of AGVs and AMRs by capturing and reusing energy.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example, regenerative braking can capture energy during deceleration and use it to recharge battery.</a:t>
            </a:r>
            <a:endParaRPr/>
          </a:p>
        </p:txBody>
      </p:sp>
      <p:sp>
        <p:nvSpPr>
          <p:cNvPr id="959" name="Google Shape;959;p63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Energy Recovery System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60" name="Google Shape;960;p63"/>
          <p:cNvSpPr txBox="1"/>
          <p:nvPr>
            <p:ph idx="4294967295" type="subTitle"/>
          </p:nvPr>
        </p:nvSpPr>
        <p:spPr>
          <a:xfrm>
            <a:off x="81500" y="3260200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battery must be charged regularly to keep AGV or AMR running.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 simple charging contacts or more complex charging stations that use sensor and communication protocols to optimize charging.</a:t>
            </a:r>
            <a:endParaRPr/>
          </a:p>
        </p:txBody>
      </p:sp>
      <p:sp>
        <p:nvSpPr>
          <p:cNvPr id="961" name="Google Shape;961;p63"/>
          <p:cNvSpPr txBox="1"/>
          <p:nvPr>
            <p:ph idx="4294967295" type="title"/>
          </p:nvPr>
        </p:nvSpPr>
        <p:spPr>
          <a:xfrm>
            <a:off x="147325" y="2833175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Charging System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962" name="Google Shape;962;p63"/>
          <p:cNvSpPr txBox="1"/>
          <p:nvPr>
            <p:ph idx="4294967295" type="subTitle"/>
          </p:nvPr>
        </p:nvSpPr>
        <p:spPr>
          <a:xfrm>
            <a:off x="4890600" y="3138513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Distribute power from the battery system to the various motors, sensors, and other components in AGV or AMR.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include voltage regulators, fuses, and circuit breakers to ensure safe and efficient operation.</a:t>
            </a:r>
            <a:endParaRPr/>
          </a:p>
        </p:txBody>
      </p:sp>
      <p:sp>
        <p:nvSpPr>
          <p:cNvPr id="963" name="Google Shape;963;p63"/>
          <p:cNvSpPr txBox="1"/>
          <p:nvPr>
            <p:ph idx="4294967295" type="title"/>
          </p:nvPr>
        </p:nvSpPr>
        <p:spPr>
          <a:xfrm>
            <a:off x="4956425" y="2711500"/>
            <a:ext cx="4253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Power Distribution System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4"/>
          <p:cNvSpPr txBox="1"/>
          <p:nvPr>
            <p:ph type="title"/>
          </p:nvPr>
        </p:nvSpPr>
        <p:spPr>
          <a:xfrm>
            <a:off x="3675100" y="1451250"/>
            <a:ext cx="4703400" cy="23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BUILDING YOUR OWN</a:t>
            </a:r>
            <a:endParaRPr sz="4700"/>
          </a:p>
        </p:txBody>
      </p:sp>
      <p:sp>
        <p:nvSpPr>
          <p:cNvPr id="969" name="Google Shape;969;p64"/>
          <p:cNvSpPr txBox="1"/>
          <p:nvPr>
            <p:ph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970" name="Google Shape;970;p64"/>
          <p:cNvGrpSpPr/>
          <p:nvPr/>
        </p:nvGrpSpPr>
        <p:grpSpPr>
          <a:xfrm rot="-5400000">
            <a:off x="1995732" y="3735489"/>
            <a:ext cx="674028" cy="673984"/>
            <a:chOff x="4748707" y="2755189"/>
            <a:chExt cx="674028" cy="673984"/>
          </a:xfrm>
        </p:grpSpPr>
        <p:sp>
          <p:nvSpPr>
            <p:cNvPr id="971" name="Google Shape;971;p64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2" name="Google Shape;972;p64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973" name="Google Shape;973;p64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64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64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76" name="Google Shape;976;p64"/>
          <p:cNvCxnSpPr>
            <a:stCxn id="969" idx="2"/>
            <a:endCxn id="971" idx="6"/>
          </p:cNvCxnSpPr>
          <p:nvPr/>
        </p:nvCxnSpPr>
        <p:spPr>
          <a:xfrm>
            <a:off x="2332750" y="346710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5"/>
          <p:cNvSpPr txBox="1"/>
          <p:nvPr>
            <p:ph idx="4294967295" type="title"/>
          </p:nvPr>
        </p:nvSpPr>
        <p:spPr>
          <a:xfrm>
            <a:off x="1934250" y="200100"/>
            <a:ext cx="527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Complete AGV System Architecture</a:t>
            </a:r>
            <a:endParaRPr sz="2400" u="sng">
              <a:solidFill>
                <a:schemeClr val="accent3"/>
              </a:solidFill>
            </a:endParaRPr>
          </a:p>
        </p:txBody>
      </p:sp>
      <p:pic>
        <p:nvPicPr>
          <p:cNvPr id="982" name="Google Shape;9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5" y="830375"/>
            <a:ext cx="3998944" cy="4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719" y="1349600"/>
            <a:ext cx="4615732" cy="274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6"/>
          <p:cNvSpPr txBox="1"/>
          <p:nvPr>
            <p:ph idx="4294967295" type="title"/>
          </p:nvPr>
        </p:nvSpPr>
        <p:spPr>
          <a:xfrm>
            <a:off x="1934250" y="200100"/>
            <a:ext cx="527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Complete AMR System Architecture</a:t>
            </a:r>
            <a:endParaRPr sz="2400" u="sng">
              <a:solidFill>
                <a:schemeClr val="accent3"/>
              </a:solidFill>
            </a:endParaRPr>
          </a:p>
        </p:txBody>
      </p:sp>
      <p:pic>
        <p:nvPicPr>
          <p:cNvPr id="989" name="Google Shape;9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5" y="801525"/>
            <a:ext cx="2474488" cy="4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738" y="801525"/>
            <a:ext cx="4901746" cy="4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7"/>
          <p:cNvSpPr txBox="1"/>
          <p:nvPr>
            <p:ph idx="4294967295" type="title"/>
          </p:nvPr>
        </p:nvSpPr>
        <p:spPr>
          <a:xfrm>
            <a:off x="2820450" y="99150"/>
            <a:ext cx="35031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AGV Hands On Session</a:t>
            </a:r>
            <a:endParaRPr sz="2400" u="sng">
              <a:solidFill>
                <a:schemeClr val="accent3"/>
              </a:solidFill>
            </a:endParaRPr>
          </a:p>
        </p:txBody>
      </p:sp>
      <p:pic>
        <p:nvPicPr>
          <p:cNvPr id="996" name="Google Shape;9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38" y="769502"/>
            <a:ext cx="6637925" cy="37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8"/>
          <p:cNvSpPr txBox="1"/>
          <p:nvPr>
            <p:ph idx="4294967295" type="title"/>
          </p:nvPr>
        </p:nvSpPr>
        <p:spPr>
          <a:xfrm>
            <a:off x="2820450" y="99150"/>
            <a:ext cx="35031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AMR Hands On Session</a:t>
            </a:r>
            <a:endParaRPr sz="2400" u="sng">
              <a:solidFill>
                <a:schemeClr val="accent3"/>
              </a:solidFill>
            </a:endParaRPr>
          </a:p>
        </p:txBody>
      </p:sp>
      <p:pic>
        <p:nvPicPr>
          <p:cNvPr id="1002" name="Google Shape;10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575" y="686150"/>
            <a:ext cx="6386842" cy="4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"/>
          <p:cNvSpPr txBox="1"/>
          <p:nvPr>
            <p:ph type="title"/>
          </p:nvPr>
        </p:nvSpPr>
        <p:spPr>
          <a:xfrm>
            <a:off x="0" y="474550"/>
            <a:ext cx="91440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 AGV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576" name="Google Shape;576;p33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AGV stands for Automated Guided Vehicle.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It is a computer-controlled, self-guided vehicles that used to transport </a:t>
            </a:r>
            <a:r>
              <a:rPr lang="en"/>
              <a:t>materials</a:t>
            </a:r>
            <a:r>
              <a:rPr lang="en"/>
              <a:t>, products or goods without human intervention.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These vehicles are equipped with sensors and navigational tools that allows them to move safely and efficiently.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Usually, we can found AGV in a warehouse, manufacturing facility or distribution center.</a:t>
            </a:r>
            <a:endParaRPr/>
          </a:p>
        </p:txBody>
      </p:sp>
      <p:pic>
        <p:nvPicPr>
          <p:cNvPr id="577" name="Google Shape;5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200" y="1510525"/>
            <a:ext cx="3611400" cy="2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0812" y="-75025"/>
            <a:ext cx="10185625" cy="529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0400" y="-63925"/>
            <a:ext cx="9884798" cy="54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1"/>
          <p:cNvSpPr txBox="1"/>
          <p:nvPr>
            <p:ph type="title"/>
          </p:nvPr>
        </p:nvSpPr>
        <p:spPr>
          <a:xfrm>
            <a:off x="3675100" y="1451250"/>
            <a:ext cx="4703400" cy="23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MALAYSIA MARKET</a:t>
            </a:r>
            <a:endParaRPr sz="4700"/>
          </a:p>
        </p:txBody>
      </p:sp>
      <p:sp>
        <p:nvSpPr>
          <p:cNvPr id="1018" name="Google Shape;1018;p71"/>
          <p:cNvSpPr txBox="1"/>
          <p:nvPr>
            <p:ph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1019" name="Google Shape;1019;p71"/>
          <p:cNvGrpSpPr/>
          <p:nvPr/>
        </p:nvGrpSpPr>
        <p:grpSpPr>
          <a:xfrm rot="-5400000">
            <a:off x="1995732" y="3735489"/>
            <a:ext cx="674028" cy="673984"/>
            <a:chOff x="4748707" y="2755189"/>
            <a:chExt cx="674028" cy="673984"/>
          </a:xfrm>
        </p:grpSpPr>
        <p:sp>
          <p:nvSpPr>
            <p:cNvPr id="1020" name="Google Shape;1020;p71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1" name="Google Shape;1021;p71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1022" name="Google Shape;1022;p71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71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71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025" name="Google Shape;1025;p71"/>
          <p:cNvCxnSpPr>
            <a:stCxn id="1018" idx="2"/>
            <a:endCxn id="1020" idx="6"/>
          </p:cNvCxnSpPr>
          <p:nvPr/>
        </p:nvCxnSpPr>
        <p:spPr>
          <a:xfrm>
            <a:off x="2332750" y="346710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2"/>
          <p:cNvSpPr txBox="1"/>
          <p:nvPr>
            <p:ph idx="4294967295" type="title"/>
          </p:nvPr>
        </p:nvSpPr>
        <p:spPr>
          <a:xfrm>
            <a:off x="1812900" y="200250"/>
            <a:ext cx="55182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MARKET PLAYER FOR AGV AND AMR</a:t>
            </a:r>
            <a:endParaRPr sz="2400" u="sng">
              <a:solidFill>
                <a:schemeClr val="accent3"/>
              </a:solidFill>
            </a:endParaRPr>
          </a:p>
        </p:txBody>
      </p:sp>
      <p:sp>
        <p:nvSpPr>
          <p:cNvPr id="1031" name="Google Shape;1031;p72"/>
          <p:cNvSpPr txBox="1"/>
          <p:nvPr>
            <p:ph idx="4294967295" type="subTitle"/>
          </p:nvPr>
        </p:nvSpPr>
        <p:spPr>
          <a:xfrm>
            <a:off x="378750" y="1086300"/>
            <a:ext cx="36225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Daifuku Malaysia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FMC Technologies Malaysia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LKL Advance Metaltech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FlexMove System (M) Sdn Bhd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 Engineering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Omron Malaysia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ABB Malaysia</a:t>
            </a:r>
            <a:endParaRPr/>
          </a:p>
        </p:txBody>
      </p:sp>
      <p:sp>
        <p:nvSpPr>
          <p:cNvPr id="1032" name="Google Shape;1032;p72"/>
          <p:cNvSpPr txBox="1"/>
          <p:nvPr>
            <p:ph idx="4294967295" type="subTitle"/>
          </p:nvPr>
        </p:nvSpPr>
        <p:spPr>
          <a:xfrm>
            <a:off x="4749250" y="1086300"/>
            <a:ext cx="36225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8.	MiR Asia</a:t>
            </a:r>
            <a:br>
              <a:rPr lang="en"/>
            </a:br>
            <a:r>
              <a:rPr lang="en"/>
              <a:t>9.	Kollmorgen Malaysia</a:t>
            </a:r>
            <a:br>
              <a:rPr lang="en"/>
            </a:br>
            <a:r>
              <a:rPr lang="en"/>
              <a:t>10.	Zebra Technologies Malaysia</a:t>
            </a:r>
            <a:br>
              <a:rPr lang="en"/>
            </a:br>
            <a:r>
              <a:rPr lang="en"/>
              <a:t>11.	Prostrain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3"/>
          <p:cNvSpPr txBox="1"/>
          <p:nvPr>
            <p:ph idx="4294967295" type="title"/>
          </p:nvPr>
        </p:nvSpPr>
        <p:spPr>
          <a:xfrm>
            <a:off x="1242300" y="171375"/>
            <a:ext cx="6659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WHO CAN USE </a:t>
            </a:r>
            <a:r>
              <a:rPr lang="en" sz="2400" u="sng">
                <a:solidFill>
                  <a:schemeClr val="accent3"/>
                </a:solidFill>
              </a:rPr>
              <a:t>AGV AND AMR IN MALAYSIA ?</a:t>
            </a:r>
            <a:endParaRPr sz="2400" u="sng">
              <a:solidFill>
                <a:schemeClr val="accent3"/>
              </a:solidFill>
            </a:endParaRPr>
          </a:p>
        </p:txBody>
      </p:sp>
      <p:sp>
        <p:nvSpPr>
          <p:cNvPr id="1038" name="Google Shape;1038;p73"/>
          <p:cNvSpPr txBox="1"/>
          <p:nvPr>
            <p:ph idx="4294967295" type="subTitle"/>
          </p:nvPr>
        </p:nvSpPr>
        <p:spPr>
          <a:xfrm>
            <a:off x="378750" y="1086300"/>
            <a:ext cx="36225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Researchers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Manufacturing companies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Warehousing and distribution companies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Automotive industry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Healthcare industry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Food and beverage industry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Retail industry</a:t>
            </a:r>
            <a:endParaRPr/>
          </a:p>
        </p:txBody>
      </p:sp>
      <p:sp>
        <p:nvSpPr>
          <p:cNvPr id="1039" name="Google Shape;1039;p73"/>
          <p:cNvSpPr txBox="1"/>
          <p:nvPr>
            <p:ph idx="4294967295" type="subTitle"/>
          </p:nvPr>
        </p:nvSpPr>
        <p:spPr>
          <a:xfrm>
            <a:off x="4749250" y="1086300"/>
            <a:ext cx="36225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8.	Intel Malaysia</a:t>
            </a:r>
            <a:br>
              <a:rPr lang="en"/>
            </a:br>
            <a:r>
              <a:rPr lang="en"/>
              <a:t>9.	Panasonic Malaysia</a:t>
            </a:r>
            <a:br>
              <a:rPr lang="en"/>
            </a:br>
            <a:r>
              <a:rPr lang="en"/>
              <a:t>10.	Lazada Malaysia</a:t>
            </a:r>
            <a:br>
              <a:rPr lang="en"/>
            </a:br>
            <a:r>
              <a:rPr lang="en"/>
              <a:t>11.	Petronas</a:t>
            </a:r>
            <a:br>
              <a:rPr lang="en"/>
            </a:br>
            <a:r>
              <a:rPr lang="en"/>
              <a:t>12.	Top Glove</a:t>
            </a:r>
            <a:br>
              <a:rPr lang="en"/>
            </a:br>
            <a:r>
              <a:rPr lang="en"/>
              <a:t>13.	Proton</a:t>
            </a:r>
            <a:br>
              <a:rPr lang="en"/>
            </a:br>
            <a:r>
              <a:rPr lang="en"/>
              <a:t>14. 	Ceva Logistics</a:t>
            </a:r>
            <a:br>
              <a:rPr lang="en"/>
            </a:br>
            <a:r>
              <a:rPr lang="en"/>
              <a:t>15.	Shopee Malaysia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4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Obstacles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1045" name="Google Shape;1045;p74"/>
          <p:cNvSpPr txBox="1"/>
          <p:nvPr>
            <p:ph idx="4294967295" type="subTitle"/>
          </p:nvPr>
        </p:nvSpPr>
        <p:spPr>
          <a:xfrm>
            <a:off x="81500" y="1564600"/>
            <a:ext cx="4253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Initial investment in AGVs and AMRs can be expensive, especially for smaller companies.</a:t>
            </a:r>
            <a:endParaRPr/>
          </a:p>
        </p:txBody>
      </p:sp>
      <p:sp>
        <p:nvSpPr>
          <p:cNvPr id="1046" name="Google Shape;1046;p74"/>
          <p:cNvSpPr txBox="1"/>
          <p:nvPr>
            <p:ph idx="4294967295" type="title"/>
          </p:nvPr>
        </p:nvSpPr>
        <p:spPr>
          <a:xfrm>
            <a:off x="147325" y="1137575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Cost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47" name="Google Shape;1047;p74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and AMRs operate autonomously, which means they must be programmed and designed to avoid collisions with humans and objects.</a:t>
            </a:r>
            <a:endParaRPr/>
          </a:p>
        </p:txBody>
      </p:sp>
      <p:sp>
        <p:nvSpPr>
          <p:cNvPr id="1048" name="Google Shape;1048;p74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Safety Concerns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49" name="Google Shape;1049;p74"/>
          <p:cNvSpPr txBox="1"/>
          <p:nvPr>
            <p:ph idx="4294967295" type="subTitle"/>
          </p:nvPr>
        </p:nvSpPr>
        <p:spPr>
          <a:xfrm>
            <a:off x="81500" y="2696825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Implementing AGVs and AMRs requires technical expertise in robotics, automation, and software programming.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Finding candidates with right talent and skills might be challenging.</a:t>
            </a:r>
            <a:endParaRPr/>
          </a:p>
        </p:txBody>
      </p:sp>
      <p:sp>
        <p:nvSpPr>
          <p:cNvPr id="1050" name="Google Shape;1050;p74"/>
          <p:cNvSpPr txBox="1"/>
          <p:nvPr>
            <p:ph idx="4294967295" type="title"/>
          </p:nvPr>
        </p:nvSpPr>
        <p:spPr>
          <a:xfrm>
            <a:off x="147325" y="2269800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Technical Expertise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51" name="Google Shape;1051;p74"/>
          <p:cNvSpPr txBox="1"/>
          <p:nvPr>
            <p:ph idx="4294967295" type="subTitle"/>
          </p:nvPr>
        </p:nvSpPr>
        <p:spPr>
          <a:xfrm>
            <a:off x="4890600" y="3138513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and AMRs require a stable reliable wireless network for communication and data transfer.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some areas, internet infrastructure may not be robust enough to support these systems.</a:t>
            </a:r>
            <a:endParaRPr/>
          </a:p>
        </p:txBody>
      </p:sp>
      <p:sp>
        <p:nvSpPr>
          <p:cNvPr id="1052" name="Google Shape;1052;p74"/>
          <p:cNvSpPr txBox="1"/>
          <p:nvPr>
            <p:ph idx="4294967295" type="title"/>
          </p:nvPr>
        </p:nvSpPr>
        <p:spPr>
          <a:xfrm>
            <a:off x="4956425" y="2711500"/>
            <a:ext cx="4253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Infrastructure Limitations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5"/>
          <p:cNvSpPr txBox="1"/>
          <p:nvPr>
            <p:ph idx="4294967295" type="title"/>
          </p:nvPr>
        </p:nvSpPr>
        <p:spPr>
          <a:xfrm>
            <a:off x="310650" y="383975"/>
            <a:ext cx="85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 things to remember operating AGV &amp; AMR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058" name="Google Shape;1058;p75"/>
          <p:cNvSpPr txBox="1"/>
          <p:nvPr>
            <p:ph idx="4294967295" type="subTitle"/>
          </p:nvPr>
        </p:nvSpPr>
        <p:spPr>
          <a:xfrm>
            <a:off x="81500" y="1564600"/>
            <a:ext cx="4253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and AMRs should be designed and programmed with safety in mind.</a:t>
            </a:r>
            <a:endParaRPr/>
          </a:p>
        </p:txBody>
      </p:sp>
      <p:sp>
        <p:nvSpPr>
          <p:cNvPr id="1059" name="Google Shape;1059;p75"/>
          <p:cNvSpPr txBox="1"/>
          <p:nvPr>
            <p:ph idx="4294967295" type="title"/>
          </p:nvPr>
        </p:nvSpPr>
        <p:spPr>
          <a:xfrm>
            <a:off x="147325" y="1137575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Safety First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60" name="Google Shape;1060;p75"/>
          <p:cNvSpPr txBox="1"/>
          <p:nvPr>
            <p:ph idx="4294967295" type="subTitle"/>
          </p:nvPr>
        </p:nvSpPr>
        <p:spPr>
          <a:xfrm>
            <a:off x="4890600" y="1564600"/>
            <a:ext cx="42534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and AMRs generate significant amount of data, including performance metrics and sensor reading. It is important to have a plan for collecting, storing and analyzing data.</a:t>
            </a:r>
            <a:endParaRPr/>
          </a:p>
        </p:txBody>
      </p:sp>
      <p:sp>
        <p:nvSpPr>
          <p:cNvPr id="1061" name="Google Shape;1061;p75"/>
          <p:cNvSpPr txBox="1"/>
          <p:nvPr>
            <p:ph idx="4294967295" type="title"/>
          </p:nvPr>
        </p:nvSpPr>
        <p:spPr>
          <a:xfrm>
            <a:off x="5049500" y="1137575"/>
            <a:ext cx="4001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Data Management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62" name="Google Shape;1062;p75"/>
          <p:cNvSpPr txBox="1"/>
          <p:nvPr>
            <p:ph idx="4294967295" type="subTitle"/>
          </p:nvPr>
        </p:nvSpPr>
        <p:spPr>
          <a:xfrm>
            <a:off x="81500" y="2468313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Regular maintenance is essential to keep AGVs and AMRs operating smoothly.</a:t>
            </a:r>
            <a:endParaRPr/>
          </a:p>
        </p:txBody>
      </p:sp>
      <p:sp>
        <p:nvSpPr>
          <p:cNvPr id="1063" name="Google Shape;1063;p75"/>
          <p:cNvSpPr txBox="1"/>
          <p:nvPr>
            <p:ph idx="4294967295" type="title"/>
          </p:nvPr>
        </p:nvSpPr>
        <p:spPr>
          <a:xfrm>
            <a:off x="147325" y="2041288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Maintenance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64" name="Google Shape;1064;p75"/>
          <p:cNvSpPr txBox="1"/>
          <p:nvPr>
            <p:ph idx="4294967295" type="subTitle"/>
          </p:nvPr>
        </p:nvSpPr>
        <p:spPr>
          <a:xfrm>
            <a:off x="4890600" y="3138513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AGVs and AMRs are powered by batteries.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Therefore, it is essential to manage the battery life to ensure the systems operate as expected.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includes monitoring the battery levels, charing the batteries regularly, and replacing them when necessary.</a:t>
            </a:r>
            <a:endParaRPr/>
          </a:p>
        </p:txBody>
      </p:sp>
      <p:sp>
        <p:nvSpPr>
          <p:cNvPr id="1065" name="Google Shape;1065;p75"/>
          <p:cNvSpPr txBox="1"/>
          <p:nvPr>
            <p:ph idx="4294967295" type="title"/>
          </p:nvPr>
        </p:nvSpPr>
        <p:spPr>
          <a:xfrm>
            <a:off x="5049500" y="2798175"/>
            <a:ext cx="4253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Battery Management: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066" name="Google Shape;1066;p75"/>
          <p:cNvSpPr txBox="1"/>
          <p:nvPr>
            <p:ph idx="4294967295" type="subTitle"/>
          </p:nvPr>
        </p:nvSpPr>
        <p:spPr>
          <a:xfrm>
            <a:off x="81500" y="3372038"/>
            <a:ext cx="42534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Employees who work with AGVs and AMRs should receive proper training on how to operate and interact with the systems safely.</a:t>
            </a:r>
            <a:endParaRPr/>
          </a:p>
        </p:txBody>
      </p:sp>
      <p:sp>
        <p:nvSpPr>
          <p:cNvPr id="1067" name="Google Shape;1067;p75"/>
          <p:cNvSpPr txBox="1"/>
          <p:nvPr>
            <p:ph idx="4294967295" type="title"/>
          </p:nvPr>
        </p:nvSpPr>
        <p:spPr>
          <a:xfrm>
            <a:off x="147325" y="2945013"/>
            <a:ext cx="3919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Training</a:t>
            </a:r>
            <a:r>
              <a:rPr lang="en" sz="2400">
                <a:solidFill>
                  <a:schemeClr val="accent3"/>
                </a:solidFill>
              </a:rPr>
              <a:t>: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6"/>
          <p:cNvSpPr txBox="1"/>
          <p:nvPr>
            <p:ph type="title"/>
          </p:nvPr>
        </p:nvSpPr>
        <p:spPr>
          <a:xfrm>
            <a:off x="3675100" y="1451250"/>
            <a:ext cx="4703400" cy="23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CONCLUSION</a:t>
            </a:r>
            <a:endParaRPr sz="4700"/>
          </a:p>
        </p:txBody>
      </p:sp>
      <p:sp>
        <p:nvSpPr>
          <p:cNvPr id="1073" name="Google Shape;1073;p76"/>
          <p:cNvSpPr txBox="1"/>
          <p:nvPr>
            <p:ph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1074" name="Google Shape;1074;p76"/>
          <p:cNvGrpSpPr/>
          <p:nvPr/>
        </p:nvGrpSpPr>
        <p:grpSpPr>
          <a:xfrm rot="-5400000">
            <a:off x="1995732" y="3735489"/>
            <a:ext cx="674028" cy="673984"/>
            <a:chOff x="4748707" y="2755189"/>
            <a:chExt cx="674028" cy="673984"/>
          </a:xfrm>
        </p:grpSpPr>
        <p:sp>
          <p:nvSpPr>
            <p:cNvPr id="1075" name="Google Shape;1075;p76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6" name="Google Shape;1076;p76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1077" name="Google Shape;1077;p76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76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6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080" name="Google Shape;1080;p76"/>
          <p:cNvCxnSpPr>
            <a:stCxn id="1073" idx="2"/>
            <a:endCxn id="1075" idx="6"/>
          </p:cNvCxnSpPr>
          <p:nvPr/>
        </p:nvCxnSpPr>
        <p:spPr>
          <a:xfrm>
            <a:off x="2332750" y="346710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7"/>
          <p:cNvSpPr txBox="1"/>
          <p:nvPr>
            <p:ph idx="1" type="subTitle"/>
          </p:nvPr>
        </p:nvSpPr>
        <p:spPr>
          <a:xfrm>
            <a:off x="187775" y="2007925"/>
            <a:ext cx="8190600" cy="3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conclusion, AGVs and AMRs are robotic systems used in industries to improve efficiency and safety. AGVs follow a predetermined path using sensors, while AMRs are </a:t>
            </a:r>
            <a:r>
              <a:rPr lang="en" sz="1700"/>
              <a:t>autonomous</a:t>
            </a:r>
            <a:r>
              <a:rPr lang="en" sz="1700"/>
              <a:t> robots that navigate using various technologies. They reduce manual labor, improve safety, and increase efficiency in various applications. Their </a:t>
            </a:r>
            <a:r>
              <a:rPr lang="en" sz="1700"/>
              <a:t>implementation</a:t>
            </a:r>
            <a:r>
              <a:rPr lang="en" sz="1700"/>
              <a:t> requires a significant investment, but it can be </a:t>
            </a:r>
            <a:r>
              <a:rPr lang="en" sz="1700"/>
              <a:t>worthwhile</a:t>
            </a:r>
            <a:r>
              <a:rPr lang="en" sz="1700"/>
              <a:t>. AGVs and AMRs are becoming more popular in Malaysia and other countries as companies seek to optimize operations and stay competitive.</a:t>
            </a:r>
            <a:endParaRPr sz="1700"/>
          </a:p>
        </p:txBody>
      </p:sp>
      <p:sp>
        <p:nvSpPr>
          <p:cNvPr id="1086" name="Google Shape;1086;p77"/>
          <p:cNvSpPr txBox="1"/>
          <p:nvPr>
            <p:ph type="title"/>
          </p:nvPr>
        </p:nvSpPr>
        <p:spPr>
          <a:xfrm>
            <a:off x="3705300" y="0"/>
            <a:ext cx="17334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</a:rPr>
              <a:t>Conclusion</a:t>
            </a:r>
            <a:endParaRPr sz="2400" u="sng">
              <a:solidFill>
                <a:schemeClr val="accent3"/>
              </a:solidFill>
            </a:endParaRPr>
          </a:p>
        </p:txBody>
      </p:sp>
      <p:pic>
        <p:nvPicPr>
          <p:cNvPr id="1087" name="Google Shape;1087;p77"/>
          <p:cNvPicPr preferRelativeResize="0"/>
          <p:nvPr/>
        </p:nvPicPr>
        <p:blipFill rotWithShape="1">
          <a:blip r:embed="rId3">
            <a:alphaModFix/>
          </a:blip>
          <a:srcRect b="-5279" l="0" r="0" t="5279"/>
          <a:stretch/>
        </p:blipFill>
        <p:spPr>
          <a:xfrm>
            <a:off x="1366225" y="701346"/>
            <a:ext cx="5833678" cy="218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/>
          <p:nvPr>
            <p:ph type="title"/>
          </p:nvPr>
        </p:nvSpPr>
        <p:spPr>
          <a:xfrm>
            <a:off x="0" y="474550"/>
            <a:ext cx="91440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BACKGROUND ON AGV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first AGVs were developed and deployed in the automotive industry to transport raw materials and finished goods between different production lines.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By 1980s, as technology has become more advanced, AGVs had become a common sight in manufacturing plants, warehouses and distribution centers.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Early AGVs were limited to following a fixed path or using wires embedded in the floor to guide their movement.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Recent research has allow AGVs to detect obstacles and adjust their path in real-time.</a:t>
            </a:r>
            <a:endParaRPr/>
          </a:p>
        </p:txBody>
      </p:sp>
      <p:pic>
        <p:nvPicPr>
          <p:cNvPr id="584" name="Google Shape;5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250" y="1228150"/>
            <a:ext cx="3581124" cy="35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5"/>
          <p:cNvSpPr txBox="1"/>
          <p:nvPr>
            <p:ph type="title"/>
          </p:nvPr>
        </p:nvSpPr>
        <p:spPr>
          <a:xfrm>
            <a:off x="0" y="474550"/>
            <a:ext cx="91440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 AMR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590" name="Google Shape;590;p35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AMR stands for Autonomous Mobile Robot.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AMR is same as AGV where it is capable of operating </a:t>
            </a:r>
            <a:r>
              <a:rPr lang="en"/>
              <a:t>independently and moving around in a variety of environments without the need for human intervention.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AMRs are equipped with sensors, cameras, and other navigational tools that allow them to map their surroundings, detect obstacles and hazards to plan the most efficient route to their destination.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AMRs can be programmed to perform a wide range of tasks such as material handling, transportation, inspection and assembly.</a:t>
            </a:r>
            <a:endParaRPr/>
          </a:p>
        </p:txBody>
      </p:sp>
      <p:pic>
        <p:nvPicPr>
          <p:cNvPr id="591" name="Google Shape;5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75" y="1163875"/>
            <a:ext cx="3581125" cy="35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/>
          <p:nvPr>
            <p:ph type="title"/>
          </p:nvPr>
        </p:nvSpPr>
        <p:spPr>
          <a:xfrm>
            <a:off x="0" y="474550"/>
            <a:ext cx="91440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BACKGROUND ON AMR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597" name="Google Shape;597;p36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Early research on AMRs focused on developing the fundamental concepts of mobile robotics, including navigation, obstacle avoidance, and mapping.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Back then, AMRs were often controlled by human operators or followed pre-programmed paths.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As technology has become more advanced, AMRs were developed to transport materials and product between production lines in manufacturing facilities.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Recent </a:t>
            </a:r>
            <a:r>
              <a:rPr lang="en"/>
              <a:t>research</a:t>
            </a:r>
            <a:r>
              <a:rPr lang="en"/>
              <a:t> has focused on developing more intelligent and autonomous AMRs that can adapt to dynamic environment and perform a wider range of tasks.</a:t>
            </a:r>
            <a:endParaRPr/>
          </a:p>
        </p:txBody>
      </p:sp>
      <p:pic>
        <p:nvPicPr>
          <p:cNvPr id="598" name="Google Shape;5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75" y="1380550"/>
            <a:ext cx="3581126" cy="27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7"/>
          <p:cNvSpPr txBox="1"/>
          <p:nvPr>
            <p:ph type="title"/>
          </p:nvPr>
        </p:nvSpPr>
        <p:spPr>
          <a:xfrm>
            <a:off x="3675100" y="1451250"/>
            <a:ext cx="4703400" cy="23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HISTORY &amp; APPLICATIONS</a:t>
            </a:r>
            <a:endParaRPr sz="4700"/>
          </a:p>
        </p:txBody>
      </p:sp>
      <p:sp>
        <p:nvSpPr>
          <p:cNvPr id="604" name="Google Shape;604;p37"/>
          <p:cNvSpPr txBox="1"/>
          <p:nvPr>
            <p:ph idx="2" type="title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605" name="Google Shape;605;p37"/>
          <p:cNvGrpSpPr/>
          <p:nvPr/>
        </p:nvGrpSpPr>
        <p:grpSpPr>
          <a:xfrm rot="-5400000">
            <a:off x="1995732" y="3735489"/>
            <a:ext cx="674028" cy="673984"/>
            <a:chOff x="4748707" y="2755189"/>
            <a:chExt cx="674028" cy="673984"/>
          </a:xfrm>
        </p:grpSpPr>
        <p:sp>
          <p:nvSpPr>
            <p:cNvPr id="606" name="Google Shape;606;p37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37"/>
            <p:cNvGrpSpPr/>
            <p:nvPr/>
          </p:nvGrpSpPr>
          <p:grpSpPr>
            <a:xfrm flipH="1" rot="-269978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608" name="Google Shape;608;p37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rect b="b" l="l" r="r" t="t"/>
                <a:pathLst>
                  <a:path extrusionOk="0" h="13776" w="14233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rect b="b" l="l" r="r" t="t"/>
                <a:pathLst>
                  <a:path extrusionOk="0" h="4979" w="5082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rect b="b" l="l" r="r" t="t"/>
                <a:pathLst>
                  <a:path extrusionOk="0" h="4974" w="5081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11" name="Google Shape;611;p37"/>
          <p:cNvCxnSpPr>
            <a:stCxn id="604" idx="2"/>
            <a:endCxn id="606" idx="6"/>
          </p:cNvCxnSpPr>
          <p:nvPr/>
        </p:nvCxnSpPr>
        <p:spPr>
          <a:xfrm>
            <a:off x="2332750" y="346710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8"/>
          <p:cNvSpPr txBox="1"/>
          <p:nvPr>
            <p:ph type="title"/>
          </p:nvPr>
        </p:nvSpPr>
        <p:spPr>
          <a:xfrm>
            <a:off x="303350" y="474550"/>
            <a:ext cx="85227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FIRST AGV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617" name="Google Shape;617;p38"/>
          <p:cNvSpPr txBox="1"/>
          <p:nvPr>
            <p:ph idx="1" type="subTitle"/>
          </p:nvPr>
        </p:nvSpPr>
        <p:spPr>
          <a:xfrm>
            <a:off x="142175" y="1354725"/>
            <a:ext cx="5115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first AGV was developed in the early 1950s by Barrett Electronics Corporation, a company based in Northbrook, Illinois.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This AGV was initially designed to transport materials in a grocery store warehouse.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The 1st AGV was a tow tractor that could move along a wire embedded in the warehouse floor where the wire was used to guide the AGV along a pre-determined path.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</a:pPr>
            <a:r>
              <a:rPr lang="en"/>
              <a:t>This AGV was powered by a 24-volt battery and was capable of towing a load up to 15K pounds.</a:t>
            </a:r>
            <a:endParaRPr/>
          </a:p>
        </p:txBody>
      </p:sp>
      <p:pic>
        <p:nvPicPr>
          <p:cNvPr id="618" name="Google Shape;6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350" y="1354725"/>
            <a:ext cx="3617975" cy="269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ergy Saving Electric Vehicle Pitch Deck by Slidesgo">
  <a:themeElements>
    <a:clrScheme name="Simple Light">
      <a:dk1>
        <a:srgbClr val="191919"/>
      </a:dk1>
      <a:lt1>
        <a:srgbClr val="FFFFFF"/>
      </a:lt1>
      <a:dk2>
        <a:srgbClr val="EFEFEF"/>
      </a:dk2>
      <a:lt2>
        <a:srgbClr val="7B7B7B"/>
      </a:lt2>
      <a:accent1>
        <a:srgbClr val="7BD159"/>
      </a:accent1>
      <a:accent2>
        <a:srgbClr val="63AC47"/>
      </a:accent2>
      <a:accent3>
        <a:srgbClr val="4F8B37"/>
      </a:accent3>
      <a:accent4>
        <a:srgbClr val="F8E67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